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</p:sldIdLst>
  <p:sldSz cy="6858000" cx="12192000"/>
  <p:notesSz cx="6858000" cy="9144000"/>
  <p:embeddedFontLst>
    <p:embeddedFont>
      <p:font typeface="Century Gothic"/>
      <p:regular r:id="rId25"/>
      <p:bold r:id="rId26"/>
      <p:italic r:id="rId27"/>
      <p:boldItalic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29" roundtripDataSignature="AMtx7mjeL0vk7s5iDP8PtesL9VPtEmtUZ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CenturyGothic-bold.fntdata"/><Relationship Id="rId25" Type="http://schemas.openxmlformats.org/officeDocument/2006/relationships/font" Target="fonts/CenturyGothic-regular.fntdata"/><Relationship Id="rId28" Type="http://schemas.openxmlformats.org/officeDocument/2006/relationships/font" Target="fonts/CenturyGothic-boldItalic.fntdata"/><Relationship Id="rId27" Type="http://schemas.openxmlformats.org/officeDocument/2006/relationships/font" Target="fonts/CenturyGothic-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customschemas.google.com/relationships/presentationmetadata" Target="meta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47" name="Google Shape;247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g42fc8a6834a261a3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6" name="Google Shape;336;g42fc8a6834a261a3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44" name="Google Shape;344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51" name="Google Shape;351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64" name="Google Shape;364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79" name="Google Shape;379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87" name="Google Shape;387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gf67b0e91e25241d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7" name="Google Shape;397;gf67b0e91e25241d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gf67b0e91e25241d_1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4" name="Google Shape;404;gf67b0e91e25241d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11" name="Google Shape;411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gf67b0e91e25241d_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8" name="Google Shape;418;gf67b0e91e25241d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59" name="Google Shape;259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24" name="Google Shape;424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a46a5e06d18f524_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6" name="Google Shape;266;ga46a5e06d18f524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a46a5e06d18f524_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3" name="Google Shape;273;ga46a5e06d18f524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81" name="Google Shape;281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90" name="Google Shape;290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97" name="Google Shape;297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07" name="Google Shape;307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25" name="Google Shape;325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de Título" showMasterSp="0" type="title">
  <p:cSld name="TITLE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oogle Shape;23;p1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4" name="Google Shape;24;p1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rotWithShape="1">
              <a:blip r:embed="rId2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" name="Google Shape;25;p18"/>
            <p:cNvSpPr/>
            <p:nvPr/>
          </p:nvSpPr>
          <p:spPr>
            <a:xfrm>
              <a:off x="0" y="1587"/>
              <a:ext cx="12192000" cy="6856413"/>
            </a:xfrm>
            <a:custGeom>
              <a:rect b="b" l="l" r="r" t="t"/>
              <a:pathLst>
                <a:path extrusionOk="0" h="8638" w="15356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</p:grpSp>
      <p:sp>
        <p:nvSpPr>
          <p:cNvPr id="26" name="Google Shape;26;p18"/>
          <p:cNvSpPr txBox="1"/>
          <p:nvPr>
            <p:ph type="ctrTitle"/>
          </p:nvPr>
        </p:nvSpPr>
        <p:spPr>
          <a:xfrm>
            <a:off x="1154955" y="2099733"/>
            <a:ext cx="8825659" cy="267764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50"/>
              <a:buFont typeface="Century Gothic"/>
              <a:buNone/>
              <a:defRPr sz="405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8"/>
          <p:cNvSpPr txBox="1"/>
          <p:nvPr>
            <p:ph idx="1" type="subTitle"/>
          </p:nvPr>
        </p:nvSpPr>
        <p:spPr>
          <a:xfrm>
            <a:off x="1154955" y="4777380"/>
            <a:ext cx="8825659" cy="8614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cap="none">
                <a:solidFill>
                  <a:srgbClr val="EE52A4"/>
                </a:solidFill>
              </a:defRPr>
            </a:lvl1pPr>
            <a:lvl2pPr lvl="1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8" name="Google Shape;28;p18"/>
          <p:cNvSpPr txBox="1"/>
          <p:nvPr>
            <p:ph idx="10" type="dt"/>
          </p:nvPr>
        </p:nvSpPr>
        <p:spPr>
          <a:xfrm rot="5400000">
            <a:off x="10158986" y="1792226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8"/>
          <p:cNvSpPr txBox="1"/>
          <p:nvPr>
            <p:ph idx="11" type="ftr"/>
          </p:nvPr>
        </p:nvSpPr>
        <p:spPr>
          <a:xfrm rot="5400000">
            <a:off x="8951977" y="3227834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rotWithShape="0" dir="5400000" dist="25400">
              <a:srgbClr val="000000">
                <a:alpha val="44313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Google Shape;31;p18"/>
          <p:cNvSpPr txBox="1"/>
          <p:nvPr>
            <p:ph idx="12" type="sldNum"/>
          </p:nvPr>
        </p:nvSpPr>
        <p:spPr>
          <a:xfrm>
            <a:off x="10352542" y="295731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mente Título" type="titleOnly">
  <p:cSld name="TITLE_ONLY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3"/>
          <p:cNvSpPr txBox="1"/>
          <p:nvPr>
            <p:ph type="title"/>
          </p:nvPr>
        </p:nvSpPr>
        <p:spPr>
          <a:xfrm>
            <a:off x="1154955" y="973668"/>
            <a:ext cx="8761413" cy="7069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entury Gothic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7" name="Google Shape;137;p23"/>
          <p:cNvSpPr txBox="1"/>
          <p:nvPr>
            <p:ph idx="10" type="dt"/>
          </p:nvPr>
        </p:nvSpPr>
        <p:spPr>
          <a:xfrm>
            <a:off x="10653106" y="6391840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23"/>
          <p:cNvSpPr txBox="1"/>
          <p:nvPr>
            <p:ph idx="11" type="ftr"/>
          </p:nvPr>
        </p:nvSpPr>
        <p:spPr>
          <a:xfrm>
            <a:off x="561111" y="6391840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9" name="Google Shape;139;p23"/>
          <p:cNvSpPr txBox="1"/>
          <p:nvPr>
            <p:ph idx="12" type="sldNum"/>
          </p:nvPr>
        </p:nvSpPr>
        <p:spPr>
          <a:xfrm>
            <a:off x="10352542" y="295731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to Panorâmica com Legenda">
  <p:cSld name="Foto Panorâmica com Legenda"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1" name="Google Shape;141;p2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2" name="Google Shape;142;p2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rotWithShape="1">
              <a:blip r:embed="rId2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" name="Google Shape;143;p2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>
              <a:gsLst>
                <a:gs pos="0">
                  <a:srgbClr val="9B6BF2">
                    <a:alpha val="10588"/>
                  </a:srgbClr>
                </a:gs>
                <a:gs pos="36000">
                  <a:srgbClr val="9B6BF2">
                    <a:alpha val="9411"/>
                  </a:srgbClr>
                </a:gs>
                <a:gs pos="75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" name="Google Shape;144;p2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>
              <a:gsLst>
                <a:gs pos="0">
                  <a:srgbClr val="9B6BF2">
                    <a:alpha val="7450"/>
                  </a:srgbClr>
                </a:gs>
                <a:gs pos="36000">
                  <a:srgbClr val="9B6BF2">
                    <a:alpha val="7450"/>
                  </a:srgbClr>
                </a:gs>
                <a:gs pos="72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" name="Google Shape;145;p2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>
              <a:gsLst>
                <a:gs pos="0">
                  <a:srgbClr val="9B6BF2">
                    <a:alpha val="13333"/>
                  </a:srgbClr>
                </a:gs>
                <a:gs pos="36000">
                  <a:srgbClr val="9B6BF2">
                    <a:alpha val="6274"/>
                  </a:srgbClr>
                </a:gs>
                <a:gs pos="66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" name="Google Shape;146;p2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>
              <a:gsLst>
                <a:gs pos="0">
                  <a:srgbClr val="9B6BF2">
                    <a:alpha val="6274"/>
                  </a:srgbClr>
                </a:gs>
                <a:gs pos="36000">
                  <a:srgbClr val="9B6BF2">
                    <a:alpha val="5490"/>
                  </a:srgbClr>
                </a:gs>
                <a:gs pos="69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" name="Google Shape;147;p27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>
              <a:gsLst>
                <a:gs pos="0">
                  <a:srgbClr val="9B6BF2">
                    <a:alpha val="13333"/>
                  </a:srgbClr>
                </a:gs>
                <a:gs pos="36000">
                  <a:srgbClr val="9B6BF2">
                    <a:alpha val="6274"/>
                  </a:srgbClr>
                </a:gs>
                <a:gs pos="73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" name="Google Shape;148;p27"/>
            <p:cNvSpPr/>
            <p:nvPr/>
          </p:nvSpPr>
          <p:spPr>
            <a:xfrm rot="10371525">
              <a:off x="263767" y="4438254"/>
              <a:ext cx="3299407" cy="440924"/>
            </a:xfrm>
            <a:custGeom>
              <a:rect b="b" l="l" r="r" t="t"/>
              <a:pathLst>
                <a:path extrusionOk="0" h="5291" w="10000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lt1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" name="Google Shape;149;p27"/>
            <p:cNvSpPr/>
            <p:nvPr/>
          </p:nvSpPr>
          <p:spPr>
            <a:xfrm rot="10800000">
              <a:off x="459506" y="321130"/>
              <a:ext cx="11277600" cy="4533900"/>
            </a:xfrm>
            <a:custGeom>
              <a:rect b="b" l="l" r="r" t="t"/>
              <a:pathLst>
                <a:path extrusionOk="0" h="2856" w="7104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  <p:sp>
          <p:nvSpPr>
            <p:cNvPr id="150" name="Google Shape;150;p27"/>
            <p:cNvSpPr/>
            <p:nvPr/>
          </p:nvSpPr>
          <p:spPr>
            <a:xfrm>
              <a:off x="0" y="1587"/>
              <a:ext cx="12192000" cy="6856413"/>
            </a:xfrm>
            <a:custGeom>
              <a:rect b="b" l="l" r="r" t="t"/>
              <a:pathLst>
                <a:path extrusionOk="0" h="8638" w="15356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</p:grpSp>
      <p:sp>
        <p:nvSpPr>
          <p:cNvPr id="151" name="Google Shape;151;p27"/>
          <p:cNvSpPr txBox="1"/>
          <p:nvPr>
            <p:ph type="title"/>
          </p:nvPr>
        </p:nvSpPr>
        <p:spPr>
          <a:xfrm>
            <a:off x="1154955" y="4969927"/>
            <a:ext cx="8825659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Century Gothic"/>
              <a:buNone/>
              <a:defRPr b="0"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2" name="Google Shape;152;p27"/>
          <p:cNvSpPr/>
          <p:nvPr>
            <p:ph idx="2" type="pic"/>
          </p:nvPr>
        </p:nvSpPr>
        <p:spPr>
          <a:xfrm>
            <a:off x="1154955" y="685800"/>
            <a:ext cx="8825659" cy="3429000"/>
          </a:xfrm>
          <a:prstGeom prst="roundRect">
            <a:avLst>
              <a:gd fmla="val 1858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352"/>
              </a:srgbClr>
            </a:outerShdw>
          </a:effectLst>
        </p:spPr>
      </p:sp>
      <p:sp>
        <p:nvSpPr>
          <p:cNvPr id="153" name="Google Shape;153;p27"/>
          <p:cNvSpPr txBox="1"/>
          <p:nvPr>
            <p:ph idx="1" type="body"/>
          </p:nvPr>
        </p:nvSpPr>
        <p:spPr>
          <a:xfrm>
            <a:off x="1154953" y="5536665"/>
            <a:ext cx="8825659" cy="4937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>
                <a:solidFill>
                  <a:srgbClr val="EE52A4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600"/>
              <a:buNone/>
              <a:defRPr sz="750"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9pPr>
          </a:lstStyle>
          <a:p/>
        </p:txBody>
      </p:sp>
      <p:sp>
        <p:nvSpPr>
          <p:cNvPr id="154" name="Google Shape;154;p27"/>
          <p:cNvSpPr txBox="1"/>
          <p:nvPr>
            <p:ph idx="10" type="dt"/>
          </p:nvPr>
        </p:nvSpPr>
        <p:spPr>
          <a:xfrm>
            <a:off x="10653106" y="6391840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5" name="Google Shape;155;p27"/>
          <p:cNvSpPr txBox="1"/>
          <p:nvPr>
            <p:ph idx="11" type="ftr"/>
          </p:nvPr>
        </p:nvSpPr>
        <p:spPr>
          <a:xfrm>
            <a:off x="561111" y="6391840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6" name="Google Shape;156;p27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rotWithShape="0" dir="5400000" dist="25400">
              <a:srgbClr val="000000">
                <a:alpha val="44313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p27"/>
          <p:cNvSpPr txBox="1"/>
          <p:nvPr>
            <p:ph idx="12" type="sldNum"/>
          </p:nvPr>
        </p:nvSpPr>
        <p:spPr>
          <a:xfrm>
            <a:off x="10352542" y="295731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Legenda" showMasterSp="0">
  <p:cSld name="Título e Legenda"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" name="Google Shape;159;p2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0" name="Google Shape;160;p2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rotWithShape="1">
              <a:blip r:embed="rId2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" name="Google Shape;161;p2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>
              <a:gsLst>
                <a:gs pos="0">
                  <a:srgbClr val="9B6BF2">
                    <a:alpha val="10588"/>
                  </a:srgbClr>
                </a:gs>
                <a:gs pos="36000">
                  <a:srgbClr val="9B6BF2">
                    <a:alpha val="9411"/>
                  </a:srgbClr>
                </a:gs>
                <a:gs pos="75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" name="Google Shape;162;p2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>
              <a:gsLst>
                <a:gs pos="0">
                  <a:srgbClr val="9B6BF2">
                    <a:alpha val="7450"/>
                  </a:srgbClr>
                </a:gs>
                <a:gs pos="36000">
                  <a:srgbClr val="9B6BF2">
                    <a:alpha val="7450"/>
                  </a:srgbClr>
                </a:gs>
                <a:gs pos="72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" name="Google Shape;163;p2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>
              <a:gsLst>
                <a:gs pos="0">
                  <a:srgbClr val="9B6BF2">
                    <a:alpha val="13333"/>
                  </a:srgbClr>
                </a:gs>
                <a:gs pos="36000">
                  <a:srgbClr val="9B6BF2">
                    <a:alpha val="6274"/>
                  </a:srgbClr>
                </a:gs>
                <a:gs pos="66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" name="Google Shape;164;p2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>
              <a:gsLst>
                <a:gs pos="0">
                  <a:srgbClr val="9B6BF2">
                    <a:alpha val="6274"/>
                  </a:srgbClr>
                </a:gs>
                <a:gs pos="36000">
                  <a:srgbClr val="9B6BF2">
                    <a:alpha val="5490"/>
                  </a:srgbClr>
                </a:gs>
                <a:gs pos="69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" name="Google Shape;165;p2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>
              <a:gsLst>
                <a:gs pos="0">
                  <a:srgbClr val="9B6BF2">
                    <a:alpha val="13333"/>
                  </a:srgbClr>
                </a:gs>
                <a:gs pos="36000">
                  <a:srgbClr val="9B6BF2">
                    <a:alpha val="6274"/>
                  </a:srgbClr>
                </a:gs>
                <a:gs pos="73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" name="Google Shape;166;p28"/>
            <p:cNvSpPr/>
            <p:nvPr/>
          </p:nvSpPr>
          <p:spPr>
            <a:xfrm rot="-589932">
              <a:off x="8490951" y="2714874"/>
              <a:ext cx="3299407" cy="440924"/>
            </a:xfrm>
            <a:custGeom>
              <a:rect b="b" l="l" r="r" t="t"/>
              <a:pathLst>
                <a:path extrusionOk="0" h="5291" w="10000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lt1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" name="Google Shape;167;p28"/>
            <p:cNvSpPr/>
            <p:nvPr/>
          </p:nvSpPr>
          <p:spPr>
            <a:xfrm>
              <a:off x="455612" y="2801319"/>
              <a:ext cx="11277600" cy="3602637"/>
            </a:xfrm>
            <a:custGeom>
              <a:rect b="b" l="l" r="r" t="t"/>
              <a:pathLst>
                <a:path extrusionOk="0" h="7946" w="10000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  <p:sp>
          <p:nvSpPr>
            <p:cNvPr id="168" name="Google Shape;168;p28"/>
            <p:cNvSpPr/>
            <p:nvPr/>
          </p:nvSpPr>
          <p:spPr>
            <a:xfrm>
              <a:off x="0" y="1587"/>
              <a:ext cx="12192000" cy="6856413"/>
            </a:xfrm>
            <a:custGeom>
              <a:rect b="b" l="l" r="r" t="t"/>
              <a:pathLst>
                <a:path extrusionOk="0" h="8638" w="15356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</p:grpSp>
      <p:sp>
        <p:nvSpPr>
          <p:cNvPr id="169" name="Google Shape;169;p28"/>
          <p:cNvSpPr txBox="1"/>
          <p:nvPr>
            <p:ph type="title"/>
          </p:nvPr>
        </p:nvSpPr>
        <p:spPr>
          <a:xfrm>
            <a:off x="1148797" y="1063417"/>
            <a:ext cx="8831816" cy="137298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Century Gothic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0" name="Google Shape;170;p28"/>
          <p:cNvSpPr txBox="1"/>
          <p:nvPr>
            <p:ph idx="1" type="body"/>
          </p:nvPr>
        </p:nvSpPr>
        <p:spPr>
          <a:xfrm>
            <a:off x="1154955" y="3543300"/>
            <a:ext cx="8825659" cy="247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80"/>
              <a:buNone/>
              <a:defRPr sz="1350"/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600"/>
              <a:buNone/>
              <a:defRPr sz="750"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9pPr>
          </a:lstStyle>
          <a:p/>
        </p:txBody>
      </p:sp>
      <p:sp>
        <p:nvSpPr>
          <p:cNvPr id="171" name="Google Shape;171;p28"/>
          <p:cNvSpPr txBox="1"/>
          <p:nvPr>
            <p:ph idx="10" type="dt"/>
          </p:nvPr>
        </p:nvSpPr>
        <p:spPr>
          <a:xfrm>
            <a:off x="10653106" y="6391840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2" name="Google Shape;172;p28"/>
          <p:cNvSpPr txBox="1"/>
          <p:nvPr>
            <p:ph idx="11" type="ftr"/>
          </p:nvPr>
        </p:nvSpPr>
        <p:spPr>
          <a:xfrm>
            <a:off x="561111" y="6391840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3" name="Google Shape;173;p2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rotWithShape="0" dir="5400000" dist="25400">
              <a:srgbClr val="000000">
                <a:alpha val="44313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28"/>
          <p:cNvSpPr txBox="1"/>
          <p:nvPr>
            <p:ph idx="12" type="sldNum"/>
          </p:nvPr>
        </p:nvSpPr>
        <p:spPr>
          <a:xfrm>
            <a:off x="10352542" y="295731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rtão de Nome" showMasterSp="0">
  <p:cSld name="Cartão de Nome"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6" name="Google Shape;176;p3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7" name="Google Shape;177;p3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rotWithShape="1">
              <a:blip r:embed="rId2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" name="Google Shape;178;p3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>
              <a:gsLst>
                <a:gs pos="0">
                  <a:srgbClr val="9B6BF2">
                    <a:alpha val="10588"/>
                  </a:srgbClr>
                </a:gs>
                <a:gs pos="36000">
                  <a:srgbClr val="9B6BF2">
                    <a:alpha val="9411"/>
                  </a:srgbClr>
                </a:gs>
                <a:gs pos="75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" name="Google Shape;179;p3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>
              <a:gsLst>
                <a:gs pos="0">
                  <a:srgbClr val="9B6BF2">
                    <a:alpha val="7450"/>
                  </a:srgbClr>
                </a:gs>
                <a:gs pos="36000">
                  <a:srgbClr val="9B6BF2">
                    <a:alpha val="7450"/>
                  </a:srgbClr>
                </a:gs>
                <a:gs pos="72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" name="Google Shape;180;p3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>
              <a:gsLst>
                <a:gs pos="0">
                  <a:srgbClr val="9B6BF2">
                    <a:alpha val="13333"/>
                  </a:srgbClr>
                </a:gs>
                <a:gs pos="36000">
                  <a:srgbClr val="9B6BF2">
                    <a:alpha val="6274"/>
                  </a:srgbClr>
                </a:gs>
                <a:gs pos="66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" name="Google Shape;181;p3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>
              <a:gsLst>
                <a:gs pos="0">
                  <a:srgbClr val="9B6BF2">
                    <a:alpha val="6274"/>
                  </a:srgbClr>
                </a:gs>
                <a:gs pos="36000">
                  <a:srgbClr val="9B6BF2">
                    <a:alpha val="5490"/>
                  </a:srgbClr>
                </a:gs>
                <a:gs pos="69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" name="Google Shape;182;p3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>
              <a:gsLst>
                <a:gs pos="0">
                  <a:srgbClr val="9B6BF2">
                    <a:alpha val="13333"/>
                  </a:srgbClr>
                </a:gs>
                <a:gs pos="36000">
                  <a:srgbClr val="9B6BF2">
                    <a:alpha val="6274"/>
                  </a:srgbClr>
                </a:gs>
                <a:gs pos="73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" name="Google Shape;183;p30"/>
            <p:cNvSpPr/>
            <p:nvPr/>
          </p:nvSpPr>
          <p:spPr>
            <a:xfrm rot="-589932">
              <a:off x="8490951" y="4193583"/>
              <a:ext cx="3299407" cy="440924"/>
            </a:xfrm>
            <a:custGeom>
              <a:rect b="b" l="l" r="r" t="t"/>
              <a:pathLst>
                <a:path extrusionOk="0" h="5291" w="10000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lt1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" name="Google Shape;184;p30"/>
            <p:cNvSpPr/>
            <p:nvPr/>
          </p:nvSpPr>
          <p:spPr>
            <a:xfrm>
              <a:off x="455612" y="4241801"/>
              <a:ext cx="11277600" cy="2337161"/>
            </a:xfrm>
            <a:custGeom>
              <a:rect b="b" l="l" r="r" t="t"/>
              <a:pathLst>
                <a:path extrusionOk="0" h="8000" w="10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  <p:sp>
          <p:nvSpPr>
            <p:cNvPr id="185" name="Google Shape;185;p30"/>
            <p:cNvSpPr/>
            <p:nvPr/>
          </p:nvSpPr>
          <p:spPr>
            <a:xfrm>
              <a:off x="0" y="1587"/>
              <a:ext cx="12192000" cy="6856413"/>
            </a:xfrm>
            <a:custGeom>
              <a:rect b="b" l="l" r="r" t="t"/>
              <a:pathLst>
                <a:path extrusionOk="0" h="8638" w="15356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</p:grpSp>
      <p:sp>
        <p:nvSpPr>
          <p:cNvPr id="186" name="Google Shape;186;p30"/>
          <p:cNvSpPr txBox="1"/>
          <p:nvPr>
            <p:ph type="title"/>
          </p:nvPr>
        </p:nvSpPr>
        <p:spPr>
          <a:xfrm>
            <a:off x="1154955" y="2370667"/>
            <a:ext cx="8825660" cy="182251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Century Gothic"/>
              <a:buNone/>
              <a:defRPr b="0" sz="30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7" name="Google Shape;187;p30"/>
          <p:cNvSpPr txBox="1"/>
          <p:nvPr>
            <p:ph idx="1" type="body"/>
          </p:nvPr>
        </p:nvSpPr>
        <p:spPr>
          <a:xfrm>
            <a:off x="1154955" y="5024967"/>
            <a:ext cx="8825659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500" cap="none">
                <a:solidFill>
                  <a:srgbClr val="EE52A4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80"/>
              <a:buNone/>
              <a:defRPr sz="135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sz="12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40"/>
              <a:buNone/>
              <a:defRPr sz="105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40"/>
              <a:buNone/>
              <a:defRPr sz="105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40"/>
              <a:buNone/>
              <a:defRPr sz="105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40"/>
              <a:buNone/>
              <a:defRPr sz="105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40"/>
              <a:buNone/>
              <a:defRPr sz="105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40"/>
              <a:buNone/>
              <a:defRPr sz="105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8" name="Google Shape;188;p30"/>
          <p:cNvSpPr txBox="1"/>
          <p:nvPr>
            <p:ph idx="10" type="dt"/>
          </p:nvPr>
        </p:nvSpPr>
        <p:spPr>
          <a:xfrm>
            <a:off x="10653106" y="6391840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9" name="Google Shape;189;p30"/>
          <p:cNvSpPr txBox="1"/>
          <p:nvPr>
            <p:ph idx="11" type="ftr"/>
          </p:nvPr>
        </p:nvSpPr>
        <p:spPr>
          <a:xfrm>
            <a:off x="561111" y="6391840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0" name="Google Shape;190;p3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rotWithShape="0" dir="5400000" dist="25400">
              <a:srgbClr val="000000">
                <a:alpha val="44313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p30"/>
          <p:cNvSpPr txBox="1"/>
          <p:nvPr>
            <p:ph idx="12" type="sldNum"/>
          </p:nvPr>
        </p:nvSpPr>
        <p:spPr>
          <a:xfrm>
            <a:off x="10352542" y="295731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Colunas">
  <p:cSld name="3 Colunas"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1"/>
          <p:cNvSpPr txBox="1"/>
          <p:nvPr>
            <p:ph type="title"/>
          </p:nvPr>
        </p:nvSpPr>
        <p:spPr>
          <a:xfrm>
            <a:off x="1154955" y="973668"/>
            <a:ext cx="8825659" cy="7069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700"/>
              <a:buFont typeface="Century Gothic"/>
              <a:buNone/>
              <a:defRPr sz="27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4" name="Google Shape;194;p31"/>
          <p:cNvSpPr txBox="1"/>
          <p:nvPr>
            <p:ph idx="1" type="body"/>
          </p:nvPr>
        </p:nvSpPr>
        <p:spPr>
          <a:xfrm>
            <a:off x="1154954" y="2603502"/>
            <a:ext cx="3141879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b="0" sz="1800">
                <a:solidFill>
                  <a:srgbClr val="EE52A4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80"/>
              <a:buNone/>
              <a:defRPr b="1" sz="1350"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b="1" sz="1200"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b="1" sz="1200"/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b="1" sz="1200"/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b="1" sz="1200"/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b="1" sz="1200"/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b="1" sz="1200"/>
            </a:lvl9pPr>
          </a:lstStyle>
          <a:p/>
        </p:txBody>
      </p:sp>
      <p:sp>
        <p:nvSpPr>
          <p:cNvPr id="195" name="Google Shape;195;p31"/>
          <p:cNvSpPr txBox="1"/>
          <p:nvPr>
            <p:ph idx="2" type="body"/>
          </p:nvPr>
        </p:nvSpPr>
        <p:spPr>
          <a:xfrm>
            <a:off x="1154954" y="3179766"/>
            <a:ext cx="3141879" cy="284729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40"/>
              <a:buNone/>
              <a:defRPr sz="1050"/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600"/>
              <a:buNone/>
              <a:defRPr sz="750"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9pPr>
          </a:lstStyle>
          <a:p/>
        </p:txBody>
      </p:sp>
      <p:sp>
        <p:nvSpPr>
          <p:cNvPr id="196" name="Google Shape;196;p31"/>
          <p:cNvSpPr txBox="1"/>
          <p:nvPr>
            <p:ph idx="3" type="body"/>
          </p:nvPr>
        </p:nvSpPr>
        <p:spPr>
          <a:xfrm>
            <a:off x="4512722" y="2603500"/>
            <a:ext cx="3147009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b="0" sz="1800">
                <a:solidFill>
                  <a:srgbClr val="EE52A4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80"/>
              <a:buNone/>
              <a:defRPr b="1" sz="1350"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b="1" sz="1200"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b="1" sz="1200"/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b="1" sz="1200"/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b="1" sz="1200"/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b="1" sz="1200"/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b="1" sz="1200"/>
            </a:lvl9pPr>
          </a:lstStyle>
          <a:p/>
        </p:txBody>
      </p:sp>
      <p:sp>
        <p:nvSpPr>
          <p:cNvPr id="197" name="Google Shape;197;p31"/>
          <p:cNvSpPr txBox="1"/>
          <p:nvPr>
            <p:ph idx="4" type="body"/>
          </p:nvPr>
        </p:nvSpPr>
        <p:spPr>
          <a:xfrm>
            <a:off x="4512722" y="3179765"/>
            <a:ext cx="3147009" cy="284729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40"/>
              <a:buNone/>
              <a:defRPr sz="1050"/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600"/>
              <a:buNone/>
              <a:defRPr sz="750"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9pPr>
          </a:lstStyle>
          <a:p/>
        </p:txBody>
      </p:sp>
      <p:sp>
        <p:nvSpPr>
          <p:cNvPr id="198" name="Google Shape;198;p31"/>
          <p:cNvSpPr txBox="1"/>
          <p:nvPr>
            <p:ph idx="5" type="body"/>
          </p:nvPr>
        </p:nvSpPr>
        <p:spPr>
          <a:xfrm>
            <a:off x="7888135" y="2603501"/>
            <a:ext cx="3145731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b="0" sz="1800">
                <a:solidFill>
                  <a:srgbClr val="EE52A4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80"/>
              <a:buNone/>
              <a:defRPr b="1" sz="1350"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b="1" sz="1200"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b="1" sz="1200"/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b="1" sz="1200"/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b="1" sz="1200"/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b="1" sz="1200"/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b="1" sz="1200"/>
            </a:lvl9pPr>
          </a:lstStyle>
          <a:p/>
        </p:txBody>
      </p:sp>
      <p:sp>
        <p:nvSpPr>
          <p:cNvPr id="199" name="Google Shape;199;p31"/>
          <p:cNvSpPr txBox="1"/>
          <p:nvPr>
            <p:ph idx="6" type="body"/>
          </p:nvPr>
        </p:nvSpPr>
        <p:spPr>
          <a:xfrm>
            <a:off x="7888329" y="3179764"/>
            <a:ext cx="3145536" cy="284729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40"/>
              <a:buNone/>
              <a:defRPr sz="1050"/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600"/>
              <a:buNone/>
              <a:defRPr sz="750"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9pPr>
          </a:lstStyle>
          <a:p/>
        </p:txBody>
      </p:sp>
      <p:cxnSp>
        <p:nvCxnSpPr>
          <p:cNvPr id="200" name="Google Shape;200;p31"/>
          <p:cNvCxnSpPr/>
          <p:nvPr/>
        </p:nvCxnSpPr>
        <p:spPr>
          <a:xfrm>
            <a:off x="4403971" y="2569635"/>
            <a:ext cx="0" cy="3492499"/>
          </a:xfrm>
          <a:prstGeom prst="straightConnector1">
            <a:avLst/>
          </a:prstGeom>
          <a:noFill/>
          <a:ln cap="flat" cmpd="sng" w="12700">
            <a:solidFill>
              <a:schemeClr val="accent1">
                <a:alpha val="40000"/>
              </a:schemeClr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01" name="Google Shape;201;p31"/>
          <p:cNvCxnSpPr/>
          <p:nvPr/>
        </p:nvCxnSpPr>
        <p:spPr>
          <a:xfrm>
            <a:off x="7772401" y="2569635"/>
            <a:ext cx="0" cy="3492499"/>
          </a:xfrm>
          <a:prstGeom prst="straightConnector1">
            <a:avLst/>
          </a:prstGeom>
          <a:noFill/>
          <a:ln cap="flat" cmpd="sng" w="12700">
            <a:solidFill>
              <a:schemeClr val="accent1">
                <a:alpha val="40000"/>
              </a:schemeClr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02" name="Google Shape;202;p31"/>
          <p:cNvSpPr txBox="1"/>
          <p:nvPr>
            <p:ph idx="10" type="dt"/>
          </p:nvPr>
        </p:nvSpPr>
        <p:spPr>
          <a:xfrm>
            <a:off x="10653106" y="6391840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3" name="Google Shape;203;p31"/>
          <p:cNvSpPr txBox="1"/>
          <p:nvPr>
            <p:ph idx="11" type="ftr"/>
          </p:nvPr>
        </p:nvSpPr>
        <p:spPr>
          <a:xfrm>
            <a:off x="561111" y="6391840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4" name="Google Shape;204;p31"/>
          <p:cNvSpPr txBox="1"/>
          <p:nvPr>
            <p:ph idx="12" type="sldNum"/>
          </p:nvPr>
        </p:nvSpPr>
        <p:spPr>
          <a:xfrm>
            <a:off x="10352542" y="295731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Colunas de Imagem">
  <p:cSld name="3 Colunas de Imagem"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32"/>
          <p:cNvSpPr txBox="1"/>
          <p:nvPr>
            <p:ph type="title"/>
          </p:nvPr>
        </p:nvSpPr>
        <p:spPr>
          <a:xfrm>
            <a:off x="1154955" y="973668"/>
            <a:ext cx="8825659" cy="7069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700"/>
              <a:buFont typeface="Century Gothic"/>
              <a:buNone/>
              <a:defRPr sz="27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7" name="Google Shape;207;p32"/>
          <p:cNvSpPr txBox="1"/>
          <p:nvPr>
            <p:ph idx="1" type="body"/>
          </p:nvPr>
        </p:nvSpPr>
        <p:spPr>
          <a:xfrm>
            <a:off x="1154954" y="4532844"/>
            <a:ext cx="3050439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b="0" sz="1800">
                <a:solidFill>
                  <a:srgbClr val="EE52A4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80"/>
              <a:buNone/>
              <a:defRPr b="1" sz="1350"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b="1" sz="1200"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b="1" sz="1200"/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b="1" sz="1200"/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b="1" sz="1200"/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b="1" sz="1200"/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b="1" sz="1200"/>
            </a:lvl9pPr>
          </a:lstStyle>
          <a:p/>
        </p:txBody>
      </p:sp>
      <p:sp>
        <p:nvSpPr>
          <p:cNvPr id="208" name="Google Shape;208;p32"/>
          <p:cNvSpPr/>
          <p:nvPr>
            <p:ph idx="2" type="pic"/>
          </p:nvPr>
        </p:nvSpPr>
        <p:spPr>
          <a:xfrm>
            <a:off x="1334553" y="2603500"/>
            <a:ext cx="2691243" cy="1591510"/>
          </a:xfrm>
          <a:prstGeom prst="roundRect">
            <a:avLst>
              <a:gd fmla="val 1858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352"/>
              </a:srgbClr>
            </a:outerShdw>
          </a:effectLst>
        </p:spPr>
      </p:sp>
      <p:sp>
        <p:nvSpPr>
          <p:cNvPr id="209" name="Google Shape;209;p32"/>
          <p:cNvSpPr txBox="1"/>
          <p:nvPr>
            <p:ph idx="3" type="body"/>
          </p:nvPr>
        </p:nvSpPr>
        <p:spPr>
          <a:xfrm>
            <a:off x="1154954" y="5109106"/>
            <a:ext cx="3050439" cy="9179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40"/>
              <a:buNone/>
              <a:defRPr sz="1050"/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600"/>
              <a:buNone/>
              <a:defRPr sz="750"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9pPr>
          </a:lstStyle>
          <a:p/>
        </p:txBody>
      </p:sp>
      <p:sp>
        <p:nvSpPr>
          <p:cNvPr id="210" name="Google Shape;210;p32"/>
          <p:cNvSpPr txBox="1"/>
          <p:nvPr>
            <p:ph idx="4" type="body"/>
          </p:nvPr>
        </p:nvSpPr>
        <p:spPr>
          <a:xfrm>
            <a:off x="4568866" y="4532846"/>
            <a:ext cx="3050439" cy="57626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b="0" sz="1800">
                <a:solidFill>
                  <a:srgbClr val="EE52A4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80"/>
              <a:buNone/>
              <a:defRPr b="1" sz="1350"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b="1" sz="1200"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b="1" sz="1200"/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b="1" sz="1200"/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b="1" sz="1200"/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b="1" sz="1200"/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b="1" sz="1200"/>
            </a:lvl9pPr>
          </a:lstStyle>
          <a:p/>
        </p:txBody>
      </p:sp>
      <p:sp>
        <p:nvSpPr>
          <p:cNvPr id="211" name="Google Shape;211;p32"/>
          <p:cNvSpPr/>
          <p:nvPr>
            <p:ph idx="5" type="pic"/>
          </p:nvPr>
        </p:nvSpPr>
        <p:spPr>
          <a:xfrm>
            <a:off x="4748463" y="2603500"/>
            <a:ext cx="2691243" cy="1591510"/>
          </a:xfrm>
          <a:prstGeom prst="roundRect">
            <a:avLst>
              <a:gd fmla="val 1858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352"/>
              </a:srgbClr>
            </a:outerShdw>
          </a:effectLst>
        </p:spPr>
      </p:sp>
      <p:sp>
        <p:nvSpPr>
          <p:cNvPr id="212" name="Google Shape;212;p32"/>
          <p:cNvSpPr txBox="1"/>
          <p:nvPr>
            <p:ph idx="6" type="body"/>
          </p:nvPr>
        </p:nvSpPr>
        <p:spPr>
          <a:xfrm>
            <a:off x="4570173" y="5109105"/>
            <a:ext cx="3050439" cy="9179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40"/>
              <a:buNone/>
              <a:defRPr sz="1050"/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600"/>
              <a:buNone/>
              <a:defRPr sz="750"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9pPr>
          </a:lstStyle>
          <a:p/>
        </p:txBody>
      </p:sp>
      <p:sp>
        <p:nvSpPr>
          <p:cNvPr id="213" name="Google Shape;213;p32"/>
          <p:cNvSpPr txBox="1"/>
          <p:nvPr>
            <p:ph idx="7" type="body"/>
          </p:nvPr>
        </p:nvSpPr>
        <p:spPr>
          <a:xfrm>
            <a:off x="7982777" y="4532845"/>
            <a:ext cx="3051095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b="0" sz="1800">
                <a:solidFill>
                  <a:srgbClr val="EE52A4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80"/>
              <a:buNone/>
              <a:defRPr b="1" sz="1350"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b="1" sz="1200"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b="1" sz="1200"/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b="1" sz="1200"/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b="1" sz="1200"/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b="1" sz="1200"/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b="1" sz="1200"/>
            </a:lvl9pPr>
          </a:lstStyle>
          <a:p/>
        </p:txBody>
      </p:sp>
      <p:sp>
        <p:nvSpPr>
          <p:cNvPr id="214" name="Google Shape;214;p32"/>
          <p:cNvSpPr/>
          <p:nvPr>
            <p:ph idx="8" type="pic"/>
          </p:nvPr>
        </p:nvSpPr>
        <p:spPr>
          <a:xfrm>
            <a:off x="8163031" y="2603500"/>
            <a:ext cx="2691243" cy="1591510"/>
          </a:xfrm>
          <a:prstGeom prst="roundRect">
            <a:avLst>
              <a:gd fmla="val 1858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352"/>
              </a:srgbClr>
            </a:outerShdw>
          </a:effectLst>
        </p:spPr>
      </p:sp>
      <p:sp>
        <p:nvSpPr>
          <p:cNvPr id="215" name="Google Shape;215;p32"/>
          <p:cNvSpPr txBox="1"/>
          <p:nvPr>
            <p:ph idx="9" type="body"/>
          </p:nvPr>
        </p:nvSpPr>
        <p:spPr>
          <a:xfrm>
            <a:off x="7982775" y="5109104"/>
            <a:ext cx="3051096" cy="9179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40"/>
              <a:buNone/>
              <a:defRPr sz="1050"/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600"/>
              <a:buNone/>
              <a:defRPr sz="750"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9pPr>
          </a:lstStyle>
          <a:p/>
        </p:txBody>
      </p:sp>
      <p:cxnSp>
        <p:nvCxnSpPr>
          <p:cNvPr id="216" name="Google Shape;216;p32"/>
          <p:cNvCxnSpPr/>
          <p:nvPr/>
        </p:nvCxnSpPr>
        <p:spPr>
          <a:xfrm>
            <a:off x="4405831" y="2569635"/>
            <a:ext cx="0" cy="3492499"/>
          </a:xfrm>
          <a:prstGeom prst="straightConnector1">
            <a:avLst/>
          </a:prstGeom>
          <a:noFill/>
          <a:ln cap="flat" cmpd="sng" w="12700">
            <a:solidFill>
              <a:schemeClr val="accent1">
                <a:alpha val="40000"/>
              </a:schemeClr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17" name="Google Shape;217;p32"/>
          <p:cNvCxnSpPr/>
          <p:nvPr/>
        </p:nvCxnSpPr>
        <p:spPr>
          <a:xfrm>
            <a:off x="7797803" y="2569635"/>
            <a:ext cx="0" cy="3492499"/>
          </a:xfrm>
          <a:prstGeom prst="straightConnector1">
            <a:avLst/>
          </a:prstGeom>
          <a:noFill/>
          <a:ln cap="flat" cmpd="sng" w="12700">
            <a:solidFill>
              <a:schemeClr val="accent1">
                <a:alpha val="40000"/>
              </a:schemeClr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18" name="Google Shape;218;p32"/>
          <p:cNvSpPr txBox="1"/>
          <p:nvPr>
            <p:ph idx="10" type="dt"/>
          </p:nvPr>
        </p:nvSpPr>
        <p:spPr>
          <a:xfrm>
            <a:off x="10653106" y="6391840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9" name="Google Shape;219;p32"/>
          <p:cNvSpPr txBox="1"/>
          <p:nvPr>
            <p:ph idx="11" type="ftr"/>
          </p:nvPr>
        </p:nvSpPr>
        <p:spPr>
          <a:xfrm>
            <a:off x="561111" y="6391840"/>
            <a:ext cx="3644283" cy="3048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0" name="Google Shape;220;p32"/>
          <p:cNvSpPr txBox="1"/>
          <p:nvPr>
            <p:ph idx="12" type="sldNum"/>
          </p:nvPr>
        </p:nvSpPr>
        <p:spPr>
          <a:xfrm>
            <a:off x="10352542" y="295731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l" type="vertTx">
  <p:cSld name="VERTICAL_TEXT"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33"/>
          <p:cNvSpPr txBox="1"/>
          <p:nvPr>
            <p:ph type="title"/>
          </p:nvPr>
        </p:nvSpPr>
        <p:spPr>
          <a:xfrm>
            <a:off x="1154955" y="973668"/>
            <a:ext cx="8825659" cy="7069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3" name="Google Shape;223;p33"/>
          <p:cNvSpPr txBox="1"/>
          <p:nvPr>
            <p:ph idx="1" type="body"/>
          </p:nvPr>
        </p:nvSpPr>
        <p:spPr>
          <a:xfrm rot="5400000">
            <a:off x="3859635" y="-101179"/>
            <a:ext cx="3416300" cy="88256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224" name="Google Shape;224;p33"/>
          <p:cNvSpPr txBox="1"/>
          <p:nvPr>
            <p:ph idx="10" type="dt"/>
          </p:nvPr>
        </p:nvSpPr>
        <p:spPr>
          <a:xfrm>
            <a:off x="10695441" y="6391840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5" name="Google Shape;225;p33"/>
          <p:cNvSpPr txBox="1"/>
          <p:nvPr>
            <p:ph idx="11" type="ftr"/>
          </p:nvPr>
        </p:nvSpPr>
        <p:spPr>
          <a:xfrm>
            <a:off x="561111" y="6391840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6" name="Google Shape;226;p33"/>
          <p:cNvSpPr txBox="1"/>
          <p:nvPr>
            <p:ph idx="12" type="sldNum"/>
          </p:nvPr>
        </p:nvSpPr>
        <p:spPr>
          <a:xfrm>
            <a:off x="10352542" y="295731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o e Título Vertical" showMasterSp="0" type="vertTitleAndTx">
  <p:cSld name="VERTICAL_TITLE_AND_VERTICAL_TEXT"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8" name="Google Shape;228;p34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29" name="Google Shape;229;p3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rotWithShape="1">
              <a:blip r:embed="rId2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" name="Google Shape;230;p3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>
              <a:gsLst>
                <a:gs pos="0">
                  <a:srgbClr val="9B6BF2">
                    <a:alpha val="10588"/>
                  </a:srgbClr>
                </a:gs>
                <a:gs pos="36000">
                  <a:srgbClr val="9B6BF2">
                    <a:alpha val="9411"/>
                  </a:srgbClr>
                </a:gs>
                <a:gs pos="75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" name="Google Shape;231;p3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>
              <a:gsLst>
                <a:gs pos="0">
                  <a:srgbClr val="9B6BF2">
                    <a:alpha val="7450"/>
                  </a:srgbClr>
                </a:gs>
                <a:gs pos="36000">
                  <a:srgbClr val="9B6BF2">
                    <a:alpha val="7450"/>
                  </a:srgbClr>
                </a:gs>
                <a:gs pos="72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" name="Google Shape;232;p3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>
              <a:gsLst>
                <a:gs pos="0">
                  <a:srgbClr val="9B6BF2">
                    <a:alpha val="13333"/>
                  </a:srgbClr>
                </a:gs>
                <a:gs pos="36000">
                  <a:srgbClr val="9B6BF2">
                    <a:alpha val="6274"/>
                  </a:srgbClr>
                </a:gs>
                <a:gs pos="66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" name="Google Shape;233;p3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>
              <a:gsLst>
                <a:gs pos="0">
                  <a:srgbClr val="9B6BF2">
                    <a:alpha val="6274"/>
                  </a:srgbClr>
                </a:gs>
                <a:gs pos="36000">
                  <a:srgbClr val="9B6BF2">
                    <a:alpha val="5490"/>
                  </a:srgbClr>
                </a:gs>
                <a:gs pos="69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" name="Google Shape;234;p3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>
              <a:gsLst>
                <a:gs pos="0">
                  <a:srgbClr val="9B6BF2">
                    <a:alpha val="13333"/>
                  </a:srgbClr>
                </a:gs>
                <a:gs pos="36000">
                  <a:srgbClr val="9B6BF2">
                    <a:alpha val="6274"/>
                  </a:srgbClr>
                </a:gs>
                <a:gs pos="73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" name="Google Shape;235;p34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" name="Google Shape;236;p34"/>
            <p:cNvSpPr/>
            <p:nvPr/>
          </p:nvSpPr>
          <p:spPr>
            <a:xfrm rot="5101749">
              <a:off x="6294738" y="4577737"/>
              <a:ext cx="3299407" cy="440924"/>
            </a:xfrm>
            <a:custGeom>
              <a:rect b="b" l="l" r="r" t="t"/>
              <a:pathLst>
                <a:path extrusionOk="0" h="5291" w="10000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lt1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" name="Google Shape;237;p34"/>
            <p:cNvSpPr/>
            <p:nvPr/>
          </p:nvSpPr>
          <p:spPr>
            <a:xfrm rot="5400000">
              <a:off x="4449232" y="2801721"/>
              <a:ext cx="6053670" cy="1254558"/>
            </a:xfrm>
            <a:custGeom>
              <a:rect b="b" l="l" r="r" t="t"/>
              <a:pathLst>
                <a:path extrusionOk="0" h="8000" w="10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  <p:sp>
          <p:nvSpPr>
            <p:cNvPr id="238" name="Google Shape;238;p34"/>
            <p:cNvSpPr/>
            <p:nvPr/>
          </p:nvSpPr>
          <p:spPr>
            <a:xfrm>
              <a:off x="0" y="1587"/>
              <a:ext cx="12192000" cy="6856413"/>
            </a:xfrm>
            <a:custGeom>
              <a:rect b="b" l="l" r="r" t="t"/>
              <a:pathLst>
                <a:path extrusionOk="0" h="8638" w="15356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</p:grpSp>
      <p:sp>
        <p:nvSpPr>
          <p:cNvPr id="239" name="Google Shape;239;p34"/>
          <p:cNvSpPr txBox="1"/>
          <p:nvPr>
            <p:ph type="title"/>
          </p:nvPr>
        </p:nvSpPr>
        <p:spPr>
          <a:xfrm rot="5400000">
            <a:off x="6915924" y="2947780"/>
            <a:ext cx="4748590" cy="14099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0" name="Google Shape;240;p34"/>
          <p:cNvSpPr txBox="1"/>
          <p:nvPr>
            <p:ph idx="1" type="body"/>
          </p:nvPr>
        </p:nvSpPr>
        <p:spPr>
          <a:xfrm rot="5400000">
            <a:off x="1908674" y="524749"/>
            <a:ext cx="4748590" cy="6256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241" name="Google Shape;241;p34"/>
          <p:cNvSpPr txBox="1"/>
          <p:nvPr>
            <p:ph idx="10" type="dt"/>
          </p:nvPr>
        </p:nvSpPr>
        <p:spPr>
          <a:xfrm>
            <a:off x="10653106" y="6391840"/>
            <a:ext cx="992135" cy="304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2" name="Google Shape;242;p34"/>
          <p:cNvSpPr txBox="1"/>
          <p:nvPr>
            <p:ph idx="11" type="ftr"/>
          </p:nvPr>
        </p:nvSpPr>
        <p:spPr>
          <a:xfrm>
            <a:off x="561111" y="6391840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3" name="Google Shape;243;p3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rotWithShape="0" dir="5400000" dist="25400">
              <a:srgbClr val="000000">
                <a:alpha val="44313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p34"/>
          <p:cNvSpPr txBox="1"/>
          <p:nvPr>
            <p:ph idx="12" type="sldNum"/>
          </p:nvPr>
        </p:nvSpPr>
        <p:spPr>
          <a:xfrm>
            <a:off x="10352542" y="295731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Conteúdo" type="obj">
  <p:cSld name="OBJEC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9"/>
          <p:cNvSpPr txBox="1"/>
          <p:nvPr>
            <p:ph type="title"/>
          </p:nvPr>
        </p:nvSpPr>
        <p:spPr>
          <a:xfrm>
            <a:off x="1154955" y="973668"/>
            <a:ext cx="8761413" cy="7069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9"/>
          <p:cNvSpPr txBox="1"/>
          <p:nvPr>
            <p:ph idx="1" type="body"/>
          </p:nvPr>
        </p:nvSpPr>
        <p:spPr>
          <a:xfrm>
            <a:off x="1154955" y="2603500"/>
            <a:ext cx="8825659" cy="34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35" name="Google Shape;35;p19"/>
          <p:cNvSpPr txBox="1"/>
          <p:nvPr>
            <p:ph idx="10" type="dt"/>
          </p:nvPr>
        </p:nvSpPr>
        <p:spPr>
          <a:xfrm>
            <a:off x="10653106" y="6391840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9"/>
          <p:cNvSpPr txBox="1"/>
          <p:nvPr>
            <p:ph idx="11" type="ftr"/>
          </p:nvPr>
        </p:nvSpPr>
        <p:spPr>
          <a:xfrm>
            <a:off x="561111" y="6391840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9"/>
          <p:cNvSpPr txBox="1"/>
          <p:nvPr>
            <p:ph idx="12" type="sldNum"/>
          </p:nvPr>
        </p:nvSpPr>
        <p:spPr>
          <a:xfrm>
            <a:off x="10352542" y="295731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 com Legenda" showMasterSp="0" type="objTx">
  <p:cSld name="OBJECT_WITH_CAPTION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oogle Shape;39;p25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40" name="Google Shape;40;p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rotWithShape="1">
              <a:blip r:embed="rId2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" name="Google Shape;41;p2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>
              <a:gsLst>
                <a:gs pos="0">
                  <a:srgbClr val="9B6BF2">
                    <a:alpha val="10588"/>
                  </a:srgbClr>
                </a:gs>
                <a:gs pos="36000">
                  <a:srgbClr val="9B6BF2">
                    <a:alpha val="9411"/>
                  </a:srgbClr>
                </a:gs>
                <a:gs pos="75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" name="Google Shape;42;p2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>
              <a:gsLst>
                <a:gs pos="0">
                  <a:srgbClr val="9B6BF2">
                    <a:alpha val="7450"/>
                  </a:srgbClr>
                </a:gs>
                <a:gs pos="36000">
                  <a:srgbClr val="9B6BF2">
                    <a:alpha val="7450"/>
                  </a:srgbClr>
                </a:gs>
                <a:gs pos="72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" name="Google Shape;43;p2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>
              <a:gsLst>
                <a:gs pos="0">
                  <a:srgbClr val="9B6BF2">
                    <a:alpha val="13333"/>
                  </a:srgbClr>
                </a:gs>
                <a:gs pos="36000">
                  <a:srgbClr val="9B6BF2">
                    <a:alpha val="6274"/>
                  </a:srgbClr>
                </a:gs>
                <a:gs pos="66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" name="Google Shape;44;p2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>
              <a:gsLst>
                <a:gs pos="0">
                  <a:srgbClr val="9B6BF2">
                    <a:alpha val="6274"/>
                  </a:srgbClr>
                </a:gs>
                <a:gs pos="36000">
                  <a:srgbClr val="9B6BF2">
                    <a:alpha val="5490"/>
                  </a:srgbClr>
                </a:gs>
                <a:gs pos="69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" name="Google Shape;45;p25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>
              <a:gsLst>
                <a:gs pos="0">
                  <a:srgbClr val="9B6BF2">
                    <a:alpha val="13333"/>
                  </a:srgbClr>
                </a:gs>
                <a:gs pos="36000">
                  <a:srgbClr val="9B6BF2">
                    <a:alpha val="6274"/>
                  </a:srgbClr>
                </a:gs>
                <a:gs pos="73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" name="Google Shape;46;p25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" name="Google Shape;47;p25"/>
            <p:cNvSpPr/>
            <p:nvPr/>
          </p:nvSpPr>
          <p:spPr>
            <a:xfrm rot="-5677511">
              <a:off x="3140485" y="1826078"/>
              <a:ext cx="3299407" cy="440924"/>
            </a:xfrm>
            <a:custGeom>
              <a:rect b="b" l="l" r="r" t="t"/>
              <a:pathLst>
                <a:path extrusionOk="0" h="5291" w="10000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lt1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" name="Google Shape;48;p25"/>
            <p:cNvSpPr/>
            <p:nvPr/>
          </p:nvSpPr>
          <p:spPr>
            <a:xfrm rot="-5400000">
              <a:off x="2229377" y="2801721"/>
              <a:ext cx="6053670" cy="1254558"/>
            </a:xfrm>
            <a:custGeom>
              <a:rect b="b" l="l" r="r" t="t"/>
              <a:pathLst>
                <a:path extrusionOk="0" h="8000" w="10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  <p:sp>
          <p:nvSpPr>
            <p:cNvPr id="49" name="Google Shape;49;p25"/>
            <p:cNvSpPr/>
            <p:nvPr/>
          </p:nvSpPr>
          <p:spPr>
            <a:xfrm>
              <a:off x="0" y="1587"/>
              <a:ext cx="12192000" cy="6856413"/>
            </a:xfrm>
            <a:custGeom>
              <a:rect b="b" l="l" r="r" t="t"/>
              <a:pathLst>
                <a:path extrusionOk="0" h="8638" w="15356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</p:grpSp>
      <p:sp>
        <p:nvSpPr>
          <p:cNvPr id="50" name="Google Shape;50;p25"/>
          <p:cNvSpPr txBox="1"/>
          <p:nvPr>
            <p:ph type="title"/>
          </p:nvPr>
        </p:nvSpPr>
        <p:spPr>
          <a:xfrm>
            <a:off x="1154955" y="1295400"/>
            <a:ext cx="2793159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Century Gothic"/>
              <a:buNone/>
              <a:defRPr b="0"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5"/>
          <p:cNvSpPr txBox="1"/>
          <p:nvPr>
            <p:ph idx="1" type="body"/>
          </p:nvPr>
        </p:nvSpPr>
        <p:spPr>
          <a:xfrm>
            <a:off x="5781145" y="1447800"/>
            <a:ext cx="5190067" cy="457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52" name="Google Shape;52;p25"/>
          <p:cNvSpPr txBox="1"/>
          <p:nvPr>
            <p:ph idx="2" type="body"/>
          </p:nvPr>
        </p:nvSpPr>
        <p:spPr>
          <a:xfrm>
            <a:off x="1154954" y="3129282"/>
            <a:ext cx="2793159" cy="28955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40"/>
              <a:buNone/>
              <a:defRPr sz="1050">
                <a:solidFill>
                  <a:srgbClr val="EE52A4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600"/>
              <a:buNone/>
              <a:defRPr sz="750"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9pPr>
          </a:lstStyle>
          <a:p/>
        </p:txBody>
      </p:sp>
      <p:sp>
        <p:nvSpPr>
          <p:cNvPr id="53" name="Google Shape;53;p25"/>
          <p:cNvSpPr txBox="1"/>
          <p:nvPr>
            <p:ph idx="10" type="dt"/>
          </p:nvPr>
        </p:nvSpPr>
        <p:spPr>
          <a:xfrm>
            <a:off x="10653106" y="6391840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25"/>
          <p:cNvSpPr txBox="1"/>
          <p:nvPr>
            <p:ph idx="11" type="ftr"/>
          </p:nvPr>
        </p:nvSpPr>
        <p:spPr>
          <a:xfrm>
            <a:off x="561111" y="6391840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2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rotWithShape="0" dir="5400000" dist="25400">
              <a:srgbClr val="000000">
                <a:alpha val="44313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25"/>
          <p:cNvSpPr txBox="1"/>
          <p:nvPr>
            <p:ph idx="12" type="sldNum"/>
          </p:nvPr>
        </p:nvSpPr>
        <p:spPr>
          <a:xfrm>
            <a:off x="10352542" y="295731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m com Legenda" showMasterSp="0" type="picTx">
  <p:cSld name="PICTURE_WITH_CAPTION_TEXT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oogle Shape;58;p2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59" name="Google Shape;59;p2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rotWithShape="1">
              <a:blip r:embed="rId2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" name="Google Shape;60;p2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>
              <a:gsLst>
                <a:gs pos="0">
                  <a:srgbClr val="9B6BF2">
                    <a:alpha val="10588"/>
                  </a:srgbClr>
                </a:gs>
                <a:gs pos="36000">
                  <a:srgbClr val="9B6BF2">
                    <a:alpha val="9411"/>
                  </a:srgbClr>
                </a:gs>
                <a:gs pos="75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" name="Google Shape;61;p2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>
              <a:gsLst>
                <a:gs pos="0">
                  <a:srgbClr val="9B6BF2">
                    <a:alpha val="7450"/>
                  </a:srgbClr>
                </a:gs>
                <a:gs pos="36000">
                  <a:srgbClr val="9B6BF2">
                    <a:alpha val="7450"/>
                  </a:srgbClr>
                </a:gs>
                <a:gs pos="72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" name="Google Shape;62;p2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>
              <a:gsLst>
                <a:gs pos="0">
                  <a:srgbClr val="9B6BF2">
                    <a:alpha val="13333"/>
                  </a:srgbClr>
                </a:gs>
                <a:gs pos="36000">
                  <a:srgbClr val="9B6BF2">
                    <a:alpha val="6274"/>
                  </a:srgbClr>
                </a:gs>
                <a:gs pos="66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" name="Google Shape;63;p2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>
              <a:gsLst>
                <a:gs pos="0">
                  <a:srgbClr val="9B6BF2">
                    <a:alpha val="6274"/>
                  </a:srgbClr>
                </a:gs>
                <a:gs pos="36000">
                  <a:srgbClr val="9B6BF2">
                    <a:alpha val="5490"/>
                  </a:srgbClr>
                </a:gs>
                <a:gs pos="69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" name="Google Shape;64;p2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>
              <a:gsLst>
                <a:gs pos="0">
                  <a:srgbClr val="9B6BF2">
                    <a:alpha val="13333"/>
                  </a:srgbClr>
                </a:gs>
                <a:gs pos="36000">
                  <a:srgbClr val="9B6BF2">
                    <a:alpha val="6274"/>
                  </a:srgbClr>
                </a:gs>
                <a:gs pos="73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" name="Google Shape;65;p26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" name="Google Shape;66;p26"/>
            <p:cNvSpPr/>
            <p:nvPr/>
          </p:nvSpPr>
          <p:spPr>
            <a:xfrm rot="-5677511">
              <a:off x="4203594" y="1826078"/>
              <a:ext cx="3299407" cy="440924"/>
            </a:xfrm>
            <a:custGeom>
              <a:rect b="b" l="l" r="r" t="t"/>
              <a:pathLst>
                <a:path extrusionOk="0" h="5291" w="10000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lt1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" name="Google Shape;67;p26"/>
            <p:cNvSpPr/>
            <p:nvPr/>
          </p:nvSpPr>
          <p:spPr>
            <a:xfrm rot="-5400000">
              <a:off x="3295432" y="2801721"/>
              <a:ext cx="6053670" cy="1254558"/>
            </a:xfrm>
            <a:custGeom>
              <a:rect b="b" l="l" r="r" t="t"/>
              <a:pathLst>
                <a:path extrusionOk="0" h="8000" w="10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  <p:sp>
          <p:nvSpPr>
            <p:cNvPr id="68" name="Google Shape;68;p26"/>
            <p:cNvSpPr/>
            <p:nvPr/>
          </p:nvSpPr>
          <p:spPr>
            <a:xfrm>
              <a:off x="0" y="1587"/>
              <a:ext cx="12192000" cy="6856413"/>
            </a:xfrm>
            <a:custGeom>
              <a:rect b="b" l="l" r="r" t="t"/>
              <a:pathLst>
                <a:path extrusionOk="0" h="8638" w="15356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</p:grpSp>
      <p:sp>
        <p:nvSpPr>
          <p:cNvPr id="69" name="Google Shape;69;p26"/>
          <p:cNvSpPr txBox="1"/>
          <p:nvPr>
            <p:ph type="title"/>
          </p:nvPr>
        </p:nvSpPr>
        <p:spPr>
          <a:xfrm>
            <a:off x="1154955" y="1693335"/>
            <a:ext cx="3865135" cy="173566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700"/>
              <a:buFont typeface="Century Gothic"/>
              <a:buNone/>
              <a:defRPr b="0" sz="27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6"/>
          <p:cNvSpPr/>
          <p:nvPr>
            <p:ph idx="2" type="pic"/>
          </p:nvPr>
        </p:nvSpPr>
        <p:spPr>
          <a:xfrm>
            <a:off x="6547872" y="1143000"/>
            <a:ext cx="3227193" cy="4572000"/>
          </a:xfrm>
          <a:prstGeom prst="roundRect">
            <a:avLst>
              <a:gd fmla="val 1858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352"/>
              </a:srgbClr>
            </a:outerShdw>
          </a:effectLst>
        </p:spPr>
      </p:sp>
      <p:sp>
        <p:nvSpPr>
          <p:cNvPr id="71" name="Google Shape;71;p26"/>
          <p:cNvSpPr txBox="1"/>
          <p:nvPr>
            <p:ph idx="1" type="body"/>
          </p:nvPr>
        </p:nvSpPr>
        <p:spPr>
          <a:xfrm>
            <a:off x="1154955" y="3657600"/>
            <a:ext cx="3859212" cy="13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40"/>
              <a:buNone/>
              <a:defRPr sz="1050">
                <a:solidFill>
                  <a:srgbClr val="EE52A4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600"/>
              <a:buNone/>
              <a:defRPr sz="750"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9pPr>
          </a:lstStyle>
          <a:p/>
        </p:txBody>
      </p:sp>
      <p:sp>
        <p:nvSpPr>
          <p:cNvPr id="72" name="Google Shape;72;p26"/>
          <p:cNvSpPr txBox="1"/>
          <p:nvPr>
            <p:ph idx="10" type="dt"/>
          </p:nvPr>
        </p:nvSpPr>
        <p:spPr>
          <a:xfrm>
            <a:off x="10653106" y="6391840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6"/>
          <p:cNvSpPr txBox="1"/>
          <p:nvPr>
            <p:ph idx="11" type="ftr"/>
          </p:nvPr>
        </p:nvSpPr>
        <p:spPr>
          <a:xfrm>
            <a:off x="561111" y="6391840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rotWithShape="0" dir="5400000" dist="25400">
              <a:srgbClr val="000000">
                <a:alpha val="44313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26"/>
          <p:cNvSpPr txBox="1"/>
          <p:nvPr>
            <p:ph idx="12" type="sldNum"/>
          </p:nvPr>
        </p:nvSpPr>
        <p:spPr>
          <a:xfrm>
            <a:off x="10352542" y="295731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as Partes de Conteúdo" type="twoObj">
  <p:cSld name="TWO_OBJECTS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1"/>
          <p:cNvSpPr txBox="1"/>
          <p:nvPr>
            <p:ph type="title"/>
          </p:nvPr>
        </p:nvSpPr>
        <p:spPr>
          <a:xfrm>
            <a:off x="1154955" y="973668"/>
            <a:ext cx="8761413" cy="7069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1"/>
          <p:cNvSpPr txBox="1"/>
          <p:nvPr>
            <p:ph idx="1" type="body"/>
          </p:nvPr>
        </p:nvSpPr>
        <p:spPr>
          <a:xfrm>
            <a:off x="1154954" y="2603502"/>
            <a:ext cx="4825159" cy="34163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79" name="Google Shape;79;p21"/>
          <p:cNvSpPr txBox="1"/>
          <p:nvPr>
            <p:ph idx="2" type="body"/>
          </p:nvPr>
        </p:nvSpPr>
        <p:spPr>
          <a:xfrm>
            <a:off x="6208714" y="2603500"/>
            <a:ext cx="4825159" cy="34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80" name="Google Shape;80;p21"/>
          <p:cNvSpPr txBox="1"/>
          <p:nvPr>
            <p:ph idx="10" type="dt"/>
          </p:nvPr>
        </p:nvSpPr>
        <p:spPr>
          <a:xfrm>
            <a:off x="10653106" y="6391840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21"/>
          <p:cNvSpPr txBox="1"/>
          <p:nvPr>
            <p:ph idx="11" type="ftr"/>
          </p:nvPr>
        </p:nvSpPr>
        <p:spPr>
          <a:xfrm>
            <a:off x="561111" y="6391840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1"/>
          <p:cNvSpPr txBox="1"/>
          <p:nvPr>
            <p:ph idx="12" type="sldNum"/>
          </p:nvPr>
        </p:nvSpPr>
        <p:spPr>
          <a:xfrm>
            <a:off x="10352542" y="295731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beçalho da Seção" showMasterSp="0" type="secHead">
  <p:cSld name="SECTION_HEADER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oogle Shape;84;p2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5" name="Google Shape;85;p2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rotWithShape="1">
              <a:blip r:embed="rId2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" name="Google Shape;86;p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>
              <a:gsLst>
                <a:gs pos="0">
                  <a:srgbClr val="9B6BF2">
                    <a:alpha val="10588"/>
                  </a:srgbClr>
                </a:gs>
                <a:gs pos="36000">
                  <a:srgbClr val="9B6BF2">
                    <a:alpha val="9411"/>
                  </a:srgbClr>
                </a:gs>
                <a:gs pos="75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" name="Google Shape;87;p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>
              <a:gsLst>
                <a:gs pos="0">
                  <a:srgbClr val="9B6BF2">
                    <a:alpha val="7450"/>
                  </a:srgbClr>
                </a:gs>
                <a:gs pos="36000">
                  <a:srgbClr val="9B6BF2">
                    <a:alpha val="7450"/>
                  </a:srgbClr>
                </a:gs>
                <a:gs pos="72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" name="Google Shape;88;p2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>
              <a:gsLst>
                <a:gs pos="0">
                  <a:srgbClr val="9B6BF2">
                    <a:alpha val="13333"/>
                  </a:srgbClr>
                </a:gs>
                <a:gs pos="36000">
                  <a:srgbClr val="9B6BF2">
                    <a:alpha val="6274"/>
                  </a:srgbClr>
                </a:gs>
                <a:gs pos="66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" name="Google Shape;89;p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>
              <a:gsLst>
                <a:gs pos="0">
                  <a:srgbClr val="9B6BF2">
                    <a:alpha val="6274"/>
                  </a:srgbClr>
                </a:gs>
                <a:gs pos="36000">
                  <a:srgbClr val="9B6BF2">
                    <a:alpha val="5490"/>
                  </a:srgbClr>
                </a:gs>
                <a:gs pos="69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" name="Google Shape;90;p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>
              <a:gsLst>
                <a:gs pos="0">
                  <a:srgbClr val="9B6BF2">
                    <a:alpha val="13333"/>
                  </a:srgbClr>
                </a:gs>
                <a:gs pos="36000">
                  <a:srgbClr val="9B6BF2">
                    <a:alpha val="6274"/>
                  </a:srgbClr>
                </a:gs>
                <a:gs pos="73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" name="Google Shape;91;p20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" name="Google Shape;92;p20"/>
            <p:cNvSpPr/>
            <p:nvPr/>
          </p:nvSpPr>
          <p:spPr>
            <a:xfrm rot="-5400000">
              <a:off x="3787244" y="2801721"/>
              <a:ext cx="6053670" cy="1254558"/>
            </a:xfrm>
            <a:custGeom>
              <a:rect b="b" l="l" r="r" t="t"/>
              <a:pathLst>
                <a:path extrusionOk="0" h="8000" w="10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  <p:sp>
          <p:nvSpPr>
            <p:cNvPr id="93" name="Google Shape;93;p20"/>
            <p:cNvSpPr/>
            <p:nvPr/>
          </p:nvSpPr>
          <p:spPr>
            <a:xfrm rot="-5677511">
              <a:off x="4698352" y="1826078"/>
              <a:ext cx="3299407" cy="440924"/>
            </a:xfrm>
            <a:custGeom>
              <a:rect b="b" l="l" r="r" t="t"/>
              <a:pathLst>
                <a:path extrusionOk="0" h="5291" w="10000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lt1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" name="Google Shape;94;p20"/>
            <p:cNvSpPr/>
            <p:nvPr/>
          </p:nvSpPr>
          <p:spPr>
            <a:xfrm>
              <a:off x="0" y="1587"/>
              <a:ext cx="12192000" cy="6856413"/>
            </a:xfrm>
            <a:custGeom>
              <a:rect b="b" l="l" r="r" t="t"/>
              <a:pathLst>
                <a:path extrusionOk="0" h="8638" w="15356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</p:grpSp>
      <p:sp>
        <p:nvSpPr>
          <p:cNvPr id="95" name="Google Shape;95;p20"/>
          <p:cNvSpPr txBox="1"/>
          <p:nvPr>
            <p:ph type="title"/>
          </p:nvPr>
        </p:nvSpPr>
        <p:spPr>
          <a:xfrm>
            <a:off x="1154956" y="2677645"/>
            <a:ext cx="4351025" cy="22838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Century Gothic"/>
              <a:buNone/>
              <a:defRPr b="0" sz="30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20"/>
          <p:cNvSpPr txBox="1"/>
          <p:nvPr>
            <p:ph idx="1" type="body"/>
          </p:nvPr>
        </p:nvSpPr>
        <p:spPr>
          <a:xfrm>
            <a:off x="6895561" y="2677644"/>
            <a:ext cx="3757545" cy="22838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500" cap="none">
                <a:solidFill>
                  <a:srgbClr val="EE52A4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80"/>
              <a:buNone/>
              <a:defRPr sz="135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sz="12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40"/>
              <a:buNone/>
              <a:defRPr sz="105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40"/>
              <a:buNone/>
              <a:defRPr sz="105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40"/>
              <a:buNone/>
              <a:defRPr sz="105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40"/>
              <a:buNone/>
              <a:defRPr sz="105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40"/>
              <a:buNone/>
              <a:defRPr sz="105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40"/>
              <a:buNone/>
              <a:defRPr sz="105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97" name="Google Shape;97;p20"/>
          <p:cNvSpPr txBox="1"/>
          <p:nvPr>
            <p:ph idx="10" type="dt"/>
          </p:nvPr>
        </p:nvSpPr>
        <p:spPr>
          <a:xfrm>
            <a:off x="10653106" y="6391840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20"/>
          <p:cNvSpPr txBox="1"/>
          <p:nvPr>
            <p:ph idx="11" type="ftr"/>
          </p:nvPr>
        </p:nvSpPr>
        <p:spPr>
          <a:xfrm>
            <a:off x="561111" y="6391840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rotWithShape="0" dir="5400000" dist="25400">
              <a:srgbClr val="000000">
                <a:alpha val="44313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20"/>
          <p:cNvSpPr txBox="1"/>
          <p:nvPr>
            <p:ph idx="12" type="sldNum"/>
          </p:nvPr>
        </p:nvSpPr>
        <p:spPr>
          <a:xfrm>
            <a:off x="10352542" y="295731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itação com Legenda" showMasterSp="0">
  <p:cSld name="Citação com Legenda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" name="Google Shape;102;p2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3" name="Google Shape;103;p2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rotWithShape="1">
              <a:blip r:embed="rId2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" name="Google Shape;104;p2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>
              <a:gsLst>
                <a:gs pos="0">
                  <a:srgbClr val="9B6BF2">
                    <a:alpha val="10588"/>
                  </a:srgbClr>
                </a:gs>
                <a:gs pos="36000">
                  <a:srgbClr val="9B6BF2">
                    <a:alpha val="9411"/>
                  </a:srgbClr>
                </a:gs>
                <a:gs pos="75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" name="Google Shape;105;p2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>
              <a:gsLst>
                <a:gs pos="0">
                  <a:srgbClr val="9B6BF2">
                    <a:alpha val="7450"/>
                  </a:srgbClr>
                </a:gs>
                <a:gs pos="36000">
                  <a:srgbClr val="9B6BF2">
                    <a:alpha val="7450"/>
                  </a:srgbClr>
                </a:gs>
                <a:gs pos="72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" name="Google Shape;106;p2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>
              <a:gsLst>
                <a:gs pos="0">
                  <a:srgbClr val="9B6BF2">
                    <a:alpha val="13333"/>
                  </a:srgbClr>
                </a:gs>
                <a:gs pos="36000">
                  <a:srgbClr val="9B6BF2">
                    <a:alpha val="6274"/>
                  </a:srgbClr>
                </a:gs>
                <a:gs pos="66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" name="Google Shape;107;p2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>
              <a:gsLst>
                <a:gs pos="0">
                  <a:srgbClr val="9B6BF2">
                    <a:alpha val="6274"/>
                  </a:srgbClr>
                </a:gs>
                <a:gs pos="36000">
                  <a:srgbClr val="9B6BF2">
                    <a:alpha val="5490"/>
                  </a:srgbClr>
                </a:gs>
                <a:gs pos="69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" name="Google Shape;108;p2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>
              <a:gsLst>
                <a:gs pos="0">
                  <a:srgbClr val="9B6BF2">
                    <a:alpha val="13333"/>
                  </a:srgbClr>
                </a:gs>
                <a:gs pos="36000">
                  <a:srgbClr val="9B6BF2">
                    <a:alpha val="6274"/>
                  </a:srgbClr>
                </a:gs>
                <a:gs pos="73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" name="Google Shape;109;p29"/>
            <p:cNvSpPr/>
            <p:nvPr/>
          </p:nvSpPr>
          <p:spPr>
            <a:xfrm rot="-589932">
              <a:off x="8490951" y="4185117"/>
              <a:ext cx="3299407" cy="440924"/>
            </a:xfrm>
            <a:custGeom>
              <a:rect b="b" l="l" r="r" t="t"/>
              <a:pathLst>
                <a:path extrusionOk="0" h="5291" w="10000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lt1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" name="Google Shape;110;p29"/>
            <p:cNvSpPr/>
            <p:nvPr/>
          </p:nvSpPr>
          <p:spPr>
            <a:xfrm>
              <a:off x="455612" y="4241801"/>
              <a:ext cx="11277600" cy="2337161"/>
            </a:xfrm>
            <a:custGeom>
              <a:rect b="b" l="l" r="r" t="t"/>
              <a:pathLst>
                <a:path extrusionOk="0" h="8000" w="10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  <p:sp>
          <p:nvSpPr>
            <p:cNvPr id="111" name="Google Shape;111;p29"/>
            <p:cNvSpPr/>
            <p:nvPr/>
          </p:nvSpPr>
          <p:spPr>
            <a:xfrm>
              <a:off x="0" y="1587"/>
              <a:ext cx="12192000" cy="6856413"/>
            </a:xfrm>
            <a:custGeom>
              <a:rect b="b" l="l" r="r" t="t"/>
              <a:pathLst>
                <a:path extrusionOk="0" h="8638" w="15356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</p:grpSp>
      <p:sp>
        <p:nvSpPr>
          <p:cNvPr id="112" name="Google Shape;112;p29"/>
          <p:cNvSpPr txBox="1"/>
          <p:nvPr/>
        </p:nvSpPr>
        <p:spPr>
          <a:xfrm>
            <a:off x="881567" y="607337"/>
            <a:ext cx="801912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b="0" i="0" lang="pt-BR" sz="7200" u="none" cap="none" strike="noStrike">
                <a:solidFill>
                  <a:srgbClr val="EE52A4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29"/>
          <p:cNvSpPr txBox="1"/>
          <p:nvPr/>
        </p:nvSpPr>
        <p:spPr>
          <a:xfrm>
            <a:off x="9884459" y="2613788"/>
            <a:ext cx="652763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b="0" i="0" lang="pt-BR" sz="7200" u="none" cap="none" strike="noStrike">
                <a:solidFill>
                  <a:srgbClr val="EE52A4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29"/>
          <p:cNvSpPr txBox="1"/>
          <p:nvPr>
            <p:ph type="title"/>
          </p:nvPr>
        </p:nvSpPr>
        <p:spPr>
          <a:xfrm>
            <a:off x="1581877" y="982134"/>
            <a:ext cx="8453907" cy="26966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Century Gothic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5" name="Google Shape;115;p29"/>
          <p:cNvSpPr txBox="1"/>
          <p:nvPr>
            <p:ph idx="1" type="body"/>
          </p:nvPr>
        </p:nvSpPr>
        <p:spPr>
          <a:xfrm>
            <a:off x="1945945" y="3678766"/>
            <a:ext cx="7731219" cy="3421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40"/>
              <a:buNone/>
              <a:defRPr b="0" i="0" sz="1050" cap="small">
                <a:solidFill>
                  <a:srgbClr val="EE52A4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600"/>
              <a:buNone/>
              <a:defRPr sz="750"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9pPr>
          </a:lstStyle>
          <a:p/>
        </p:txBody>
      </p:sp>
      <p:sp>
        <p:nvSpPr>
          <p:cNvPr id="116" name="Google Shape;116;p29"/>
          <p:cNvSpPr txBox="1"/>
          <p:nvPr>
            <p:ph idx="2" type="body"/>
          </p:nvPr>
        </p:nvSpPr>
        <p:spPr>
          <a:xfrm>
            <a:off x="1154956" y="5029201"/>
            <a:ext cx="9244897" cy="99785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40"/>
              <a:buNone/>
              <a:defRPr sz="1050"/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600"/>
              <a:buNone/>
              <a:defRPr sz="750"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"/>
              <a:buNone/>
              <a:defRPr sz="675"/>
            </a:lvl9pPr>
          </a:lstStyle>
          <a:p/>
        </p:txBody>
      </p:sp>
      <p:sp>
        <p:nvSpPr>
          <p:cNvPr id="117" name="Google Shape;117;p29"/>
          <p:cNvSpPr txBox="1"/>
          <p:nvPr>
            <p:ph idx="10" type="dt"/>
          </p:nvPr>
        </p:nvSpPr>
        <p:spPr>
          <a:xfrm>
            <a:off x="10653106" y="6391840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8" name="Google Shape;118;p29"/>
          <p:cNvSpPr txBox="1"/>
          <p:nvPr>
            <p:ph idx="11" type="ftr"/>
          </p:nvPr>
        </p:nvSpPr>
        <p:spPr>
          <a:xfrm>
            <a:off x="561111" y="6391840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9" name="Google Shape;119;p2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rotWithShape="0" dir="5400000" dist="25400">
              <a:srgbClr val="000000">
                <a:alpha val="44313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29"/>
          <p:cNvSpPr txBox="1"/>
          <p:nvPr>
            <p:ph idx="12" type="sldNum"/>
          </p:nvPr>
        </p:nvSpPr>
        <p:spPr>
          <a:xfrm>
            <a:off x="10352542" y="295731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 Branco" showMasterSp="0" type="blank">
  <p:cSld name="BLANK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4"/>
          <p:cNvSpPr txBox="1"/>
          <p:nvPr>
            <p:ph idx="10" type="dt"/>
          </p:nvPr>
        </p:nvSpPr>
        <p:spPr>
          <a:xfrm>
            <a:off x="10653106" y="6391840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24"/>
          <p:cNvSpPr txBox="1"/>
          <p:nvPr>
            <p:ph idx="11" type="ftr"/>
          </p:nvPr>
        </p:nvSpPr>
        <p:spPr>
          <a:xfrm>
            <a:off x="561111" y="6391840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4" name="Google Shape;124;p2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rotWithShape="0" dir="5400000" dist="25400">
              <a:srgbClr val="000000">
                <a:alpha val="44313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24"/>
          <p:cNvSpPr txBox="1"/>
          <p:nvPr>
            <p:ph idx="12" type="sldNum"/>
          </p:nvPr>
        </p:nvSpPr>
        <p:spPr>
          <a:xfrm>
            <a:off x="10352542" y="295731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ção" type="twoTxTwoObj">
  <p:cSld name="TWO_OBJECTS_WITH_TEXT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2"/>
          <p:cNvSpPr txBox="1"/>
          <p:nvPr>
            <p:ph type="title"/>
          </p:nvPr>
        </p:nvSpPr>
        <p:spPr>
          <a:xfrm>
            <a:off x="1154955" y="973668"/>
            <a:ext cx="8761413" cy="7069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entury Gothic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p22"/>
          <p:cNvSpPr txBox="1"/>
          <p:nvPr>
            <p:ph idx="1" type="body"/>
          </p:nvPr>
        </p:nvSpPr>
        <p:spPr>
          <a:xfrm>
            <a:off x="1154955" y="2603500"/>
            <a:ext cx="4825157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b="0" sz="1800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80"/>
              <a:buNone/>
              <a:defRPr b="1" sz="1350"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b="1" sz="1200"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b="1" sz="1200"/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b="1" sz="1200"/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b="1" sz="1200"/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b="1" sz="1200"/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b="1" sz="1200"/>
            </a:lvl9pPr>
          </a:lstStyle>
          <a:p/>
        </p:txBody>
      </p:sp>
      <p:sp>
        <p:nvSpPr>
          <p:cNvPr id="129" name="Google Shape;129;p22"/>
          <p:cNvSpPr txBox="1"/>
          <p:nvPr>
            <p:ph idx="2" type="body"/>
          </p:nvPr>
        </p:nvSpPr>
        <p:spPr>
          <a:xfrm>
            <a:off x="1154954" y="3179764"/>
            <a:ext cx="4825159" cy="28400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30" name="Google Shape;130;p22"/>
          <p:cNvSpPr txBox="1"/>
          <p:nvPr>
            <p:ph idx="3" type="body"/>
          </p:nvPr>
        </p:nvSpPr>
        <p:spPr>
          <a:xfrm>
            <a:off x="6208714" y="2603500"/>
            <a:ext cx="4825159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b="0" sz="1800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80"/>
              <a:buNone/>
              <a:defRPr b="1" sz="1350"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b="1" sz="1200"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b="1" sz="1200"/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b="1" sz="1200"/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b="1" sz="1200"/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b="1" sz="1200"/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b="1" sz="1200"/>
            </a:lvl9pPr>
          </a:lstStyle>
          <a:p/>
        </p:txBody>
      </p:sp>
      <p:sp>
        <p:nvSpPr>
          <p:cNvPr id="131" name="Google Shape;131;p22"/>
          <p:cNvSpPr txBox="1"/>
          <p:nvPr>
            <p:ph idx="4" type="body"/>
          </p:nvPr>
        </p:nvSpPr>
        <p:spPr>
          <a:xfrm>
            <a:off x="6208714" y="3179764"/>
            <a:ext cx="4825159" cy="28400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9718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80"/>
              <a:buChar char="►"/>
              <a:defRPr sz="1350"/>
            </a:lvl1pPr>
            <a:lvl2pPr indent="-28956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2pPr>
            <a:lvl3pPr indent="-281939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40"/>
              <a:buChar char="►"/>
              <a:defRPr sz="1050"/>
            </a:lvl3pPr>
            <a:lvl4pPr indent="-274319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Char char="►"/>
              <a:defRPr sz="900"/>
            </a:lvl4pPr>
            <a:lvl5pPr indent="-27432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Char char="►"/>
              <a:defRPr sz="900"/>
            </a:lvl5pPr>
            <a:lvl6pPr indent="-27432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Char char="►"/>
              <a:defRPr sz="900"/>
            </a:lvl6pPr>
            <a:lvl7pPr indent="-27432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Char char="►"/>
              <a:defRPr sz="900"/>
            </a:lvl7pPr>
            <a:lvl8pPr indent="-27432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Char char="►"/>
              <a:defRPr sz="900"/>
            </a:lvl8pPr>
            <a:lvl9pPr indent="-27432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Char char="►"/>
              <a:defRPr sz="900"/>
            </a:lvl9pPr>
          </a:lstStyle>
          <a:p/>
        </p:txBody>
      </p:sp>
      <p:sp>
        <p:nvSpPr>
          <p:cNvPr id="132" name="Google Shape;132;p22"/>
          <p:cNvSpPr txBox="1"/>
          <p:nvPr>
            <p:ph idx="10" type="dt"/>
          </p:nvPr>
        </p:nvSpPr>
        <p:spPr>
          <a:xfrm>
            <a:off x="10653106" y="6391840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p22"/>
          <p:cNvSpPr txBox="1"/>
          <p:nvPr>
            <p:ph idx="11" type="ftr"/>
          </p:nvPr>
        </p:nvSpPr>
        <p:spPr>
          <a:xfrm>
            <a:off x="561111" y="6391840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22"/>
          <p:cNvSpPr txBox="1"/>
          <p:nvPr>
            <p:ph idx="12" type="sldNum"/>
          </p:nvPr>
        </p:nvSpPr>
        <p:spPr>
          <a:xfrm>
            <a:off x="10352542" y="295731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4.xml"/><Relationship Id="rId19" Type="http://schemas.openxmlformats.org/officeDocument/2006/relationships/theme" Target="../theme/theme1.xml"/><Relationship Id="rId6" Type="http://schemas.openxmlformats.org/officeDocument/2006/relationships/slideLayout" Target="../slideLayouts/slideLayout5.xml"/><Relationship Id="rId1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Google Shape;7;p1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rotWithShape="1">
              <a:blip r:embed="rId1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" name="Google Shape;8;p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>
              <a:gsLst>
                <a:gs pos="0">
                  <a:srgbClr val="9B6BF2">
                    <a:alpha val="10588"/>
                  </a:srgbClr>
                </a:gs>
                <a:gs pos="36000">
                  <a:srgbClr val="9B6BF2">
                    <a:alpha val="9411"/>
                  </a:srgbClr>
                </a:gs>
                <a:gs pos="75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" name="Google Shape;9;p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>
              <a:gsLst>
                <a:gs pos="0">
                  <a:srgbClr val="9B6BF2">
                    <a:alpha val="7450"/>
                  </a:srgbClr>
                </a:gs>
                <a:gs pos="36000">
                  <a:srgbClr val="9B6BF2">
                    <a:alpha val="7450"/>
                  </a:srgbClr>
                </a:gs>
                <a:gs pos="72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" name="Google Shape;10;p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>
              <a:gsLst>
                <a:gs pos="0">
                  <a:srgbClr val="9B6BF2">
                    <a:alpha val="13333"/>
                  </a:srgbClr>
                </a:gs>
                <a:gs pos="36000">
                  <a:srgbClr val="9B6BF2">
                    <a:alpha val="6274"/>
                  </a:srgbClr>
                </a:gs>
                <a:gs pos="66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" name="Google Shape;11;p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>
              <a:gsLst>
                <a:gs pos="0">
                  <a:srgbClr val="9B6BF2">
                    <a:alpha val="6274"/>
                  </a:srgbClr>
                </a:gs>
                <a:gs pos="36000">
                  <a:srgbClr val="9B6BF2">
                    <a:alpha val="5490"/>
                  </a:srgbClr>
                </a:gs>
                <a:gs pos="69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" name="Google Shape;12;p17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>
              <a:gsLst>
                <a:gs pos="0">
                  <a:srgbClr val="9B6BF2">
                    <a:alpha val="13333"/>
                  </a:srgbClr>
                </a:gs>
                <a:gs pos="36000">
                  <a:srgbClr val="9B6BF2">
                    <a:alpha val="6274"/>
                  </a:srgbClr>
                </a:gs>
                <a:gs pos="73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" name="Google Shape;13;p17"/>
            <p:cNvSpPr/>
            <p:nvPr/>
          </p:nvSpPr>
          <p:spPr>
            <a:xfrm rot="-589932">
              <a:off x="8490951" y="1797517"/>
              <a:ext cx="3299407" cy="440924"/>
            </a:xfrm>
            <a:custGeom>
              <a:rect b="b" l="l" r="r" t="t"/>
              <a:pathLst>
                <a:path extrusionOk="0" h="5291" w="10000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lt1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" name="Google Shape;14;p17"/>
            <p:cNvSpPr/>
            <p:nvPr/>
          </p:nvSpPr>
          <p:spPr>
            <a:xfrm>
              <a:off x="459506" y="1866405"/>
              <a:ext cx="11277600" cy="4533900"/>
            </a:xfrm>
            <a:custGeom>
              <a:rect b="b" l="l" r="r" t="t"/>
              <a:pathLst>
                <a:path extrusionOk="0" h="2856" w="7104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  <p:sp>
          <p:nvSpPr>
            <p:cNvPr id="15" name="Google Shape;15;p17"/>
            <p:cNvSpPr/>
            <p:nvPr/>
          </p:nvSpPr>
          <p:spPr>
            <a:xfrm>
              <a:off x="0" y="1587"/>
              <a:ext cx="12192000" cy="6856413"/>
            </a:xfrm>
            <a:custGeom>
              <a:rect b="b" l="l" r="r" t="t"/>
              <a:pathLst>
                <a:path extrusionOk="0" h="8638" w="15356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</p:grpSp>
      <p:sp>
        <p:nvSpPr>
          <p:cNvPr id="16" name="Google Shape;16;p17"/>
          <p:cNvSpPr txBox="1"/>
          <p:nvPr>
            <p:ph type="title"/>
          </p:nvPr>
        </p:nvSpPr>
        <p:spPr>
          <a:xfrm>
            <a:off x="1154955" y="973668"/>
            <a:ext cx="8761413" cy="7069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entury Gothic"/>
              <a:buNone/>
              <a:defRPr b="0" i="0" sz="3600" u="none" cap="none" strike="noStrike">
                <a:solidFill>
                  <a:schemeClr val="lt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" name="Google Shape;17;p17"/>
          <p:cNvSpPr txBox="1"/>
          <p:nvPr>
            <p:ph idx="1" type="body"/>
          </p:nvPr>
        </p:nvSpPr>
        <p:spPr>
          <a:xfrm>
            <a:off x="1154955" y="2603500"/>
            <a:ext cx="8761413" cy="34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Char char="►"/>
              <a:defRPr b="0" i="0" sz="18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09880" lvl="1" marL="914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Char char="►"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99719" lvl="2" marL="1371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Char char="►"/>
              <a:defRPr b="0" i="0" sz="14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89560" lvl="3" marL="18288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89560" lvl="4" marL="22860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89560" lvl="5" marL="2743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289560" lvl="6" marL="3200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289559" lvl="7" marL="3657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289559" lvl="8" marL="41148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8" name="Google Shape;18;p17"/>
          <p:cNvSpPr txBox="1"/>
          <p:nvPr>
            <p:ph idx="10" type="dt"/>
          </p:nvPr>
        </p:nvSpPr>
        <p:spPr>
          <a:xfrm>
            <a:off x="10653106" y="6391840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750" u="none" cap="none" strike="noStrike">
                <a:solidFill>
                  <a:schemeClr val="accen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9" name="Google Shape;19;p17"/>
          <p:cNvSpPr txBox="1"/>
          <p:nvPr>
            <p:ph idx="11" type="ftr"/>
          </p:nvPr>
        </p:nvSpPr>
        <p:spPr>
          <a:xfrm>
            <a:off x="561111" y="6391840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750" u="none" cap="none" strike="noStrike">
                <a:solidFill>
                  <a:schemeClr val="accen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20" name="Google Shape;20;p17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rotWithShape="0" dir="5400000" dist="25400">
              <a:srgbClr val="000000">
                <a:alpha val="44313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17"/>
          <p:cNvSpPr txBox="1"/>
          <p:nvPr>
            <p:ph idx="12" type="sldNum"/>
          </p:nvPr>
        </p:nvSpPr>
        <p:spPr>
          <a:xfrm>
            <a:off x="10352542" y="295731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jpg"/><Relationship Id="rId4" Type="http://schemas.openxmlformats.org/officeDocument/2006/relationships/image" Target="../media/image4.png"/><Relationship Id="rId5" Type="http://schemas.openxmlformats.org/officeDocument/2006/relationships/image" Target="../media/image2.png"/><Relationship Id="rId6" Type="http://schemas.openxmlformats.org/officeDocument/2006/relationships/image" Target="../media/image9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Relationship Id="rId4" Type="http://schemas.openxmlformats.org/officeDocument/2006/relationships/image" Target="../media/image14.jpg"/><Relationship Id="rId5" Type="http://schemas.openxmlformats.org/officeDocument/2006/relationships/image" Target="../media/image16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1.jpg"/><Relationship Id="rId4" Type="http://schemas.openxmlformats.org/officeDocument/2006/relationships/image" Target="../media/image15.jpg"/><Relationship Id="rId5" Type="http://schemas.openxmlformats.org/officeDocument/2006/relationships/image" Target="../media/image19.jpg"/><Relationship Id="rId6" Type="http://schemas.openxmlformats.org/officeDocument/2006/relationships/image" Target="../media/image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.png"/><Relationship Id="rId4" Type="http://schemas.openxmlformats.org/officeDocument/2006/relationships/image" Target="../media/image18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5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5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5.png"/><Relationship Id="rId4" Type="http://schemas.openxmlformats.org/officeDocument/2006/relationships/hyperlink" Target="https://www.tandfonline.com/doi/full" TargetMode="Externa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9.xml"/><Relationship Id="rId3" Type="http://schemas.openxmlformats.org/officeDocument/2006/relationships/hyperlink" Target="https://clinicaroisman.com.br/2021/04/19/anatomia-do-olho/" TargetMode="External"/><Relationship Id="rId4" Type="http://schemas.openxmlformats.org/officeDocument/2006/relationships/hyperlink" Target="https://doi.org/10.1590/S0100-39842007000200008" TargetMode="External"/><Relationship Id="rId5" Type="http://schemas.openxmlformats.org/officeDocument/2006/relationships/hyperlink" Target="https://www.revista-portalesmedicos.com" TargetMode="External"/><Relationship Id="rId6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5.png"/><Relationship Id="rId4" Type="http://schemas.openxmlformats.org/officeDocument/2006/relationships/image" Target="../media/image20.gif"/><Relationship Id="rId5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jpg"/><Relationship Id="rId4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jpg"/><Relationship Id="rId4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jpg"/><Relationship Id="rId4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3.jp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"/>
          <p:cNvSpPr txBox="1"/>
          <p:nvPr>
            <p:ph idx="1" type="subTitle"/>
          </p:nvPr>
        </p:nvSpPr>
        <p:spPr>
          <a:xfrm>
            <a:off x="679900" y="2504150"/>
            <a:ext cx="4816200" cy="1452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/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20"/>
              <a:buNone/>
            </a:pPr>
            <a:r>
              <a:rPr lang="pt-BR" sz="1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RADIOCIRURGIA DE CORÓIDE NO INCA: Qual o papel do técnico dentro do contexto multidisciplinar?</a:t>
            </a:r>
            <a:endParaRPr sz="17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0" name="Google Shape;250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572125" y="476625"/>
            <a:ext cx="5097600" cy="5904749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p1"/>
          <p:cNvSpPr txBox="1"/>
          <p:nvPr/>
        </p:nvSpPr>
        <p:spPr>
          <a:xfrm>
            <a:off x="5181600" y="2504141"/>
            <a:ext cx="1828800" cy="18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52" name="Google Shape;252;p1"/>
          <p:cNvSpPr txBox="1"/>
          <p:nvPr/>
        </p:nvSpPr>
        <p:spPr>
          <a:xfrm>
            <a:off x="5181600" y="2504141"/>
            <a:ext cx="1828800" cy="18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53" name="Google Shape;253;p1"/>
          <p:cNvSpPr txBox="1"/>
          <p:nvPr/>
        </p:nvSpPr>
        <p:spPr>
          <a:xfrm>
            <a:off x="630625" y="5226450"/>
            <a:ext cx="39045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pt-BR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Curso de especialização em radioterapia Eptnm.</a:t>
            </a:r>
            <a:endParaRPr b="0" i="0" sz="12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pt-BR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Discente: Renata Martins da Silva</a:t>
            </a:r>
            <a:endParaRPr b="0" i="0" sz="12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pt-BR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Orientador: Prof. Dr. Saulo Santos Fortes</a:t>
            </a:r>
            <a:endParaRPr b="0" i="0" sz="12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4" name="Google Shape;254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53750" y="557100"/>
            <a:ext cx="1138674" cy="597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5" name="Google Shape;255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357250" y="525900"/>
            <a:ext cx="1138675" cy="659792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" name="Google Shape;256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0459651" y="5768473"/>
            <a:ext cx="1138675" cy="4011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42fc8a6834a261a3_5"/>
          <p:cNvSpPr txBox="1"/>
          <p:nvPr>
            <p:ph type="title"/>
          </p:nvPr>
        </p:nvSpPr>
        <p:spPr>
          <a:xfrm>
            <a:off x="1154955" y="973668"/>
            <a:ext cx="8761500" cy="70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pt-BR" sz="2500">
                <a:latin typeface="Arial"/>
                <a:ea typeface="Arial"/>
                <a:cs typeface="Arial"/>
                <a:sym typeface="Arial"/>
              </a:rPr>
              <a:t>Srs no tratamento de melanoma coroidal </a:t>
            </a:r>
            <a:endParaRPr sz="25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9" name="Google Shape;339;g42fc8a6834a261a3_5"/>
          <p:cNvSpPr txBox="1"/>
          <p:nvPr>
            <p:ph idx="1" type="body"/>
          </p:nvPr>
        </p:nvSpPr>
        <p:spPr>
          <a:xfrm>
            <a:off x="1154950" y="3054700"/>
            <a:ext cx="4247100" cy="296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457200" rtl="0" algn="just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</a:pPr>
            <a:r>
              <a:rPr lang="pt-BR" sz="15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Srs Fracionada</a:t>
            </a:r>
            <a:r>
              <a:rPr lang="pt-BR" sz="1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5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just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►"/>
            </a:pPr>
            <a:r>
              <a:rPr lang="pt-BR" sz="1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Energia: fótons liberados por um acelerador linear</a:t>
            </a:r>
            <a:endParaRPr sz="15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►"/>
            </a:pPr>
            <a:r>
              <a:rPr lang="pt-BR" sz="1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Dose prescrita 50 Gy</a:t>
            </a:r>
            <a:endParaRPr sz="15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004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40"/>
              <a:buChar char="►"/>
            </a:pPr>
            <a:r>
              <a:rPr lang="pt-BR" sz="1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 frações de tratamento</a:t>
            </a:r>
            <a:r>
              <a:rPr lang="pt-BR">
                <a:solidFill>
                  <a:schemeClr val="dk1"/>
                </a:solidFill>
              </a:rPr>
              <a:t>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340" name="Google Shape;340;g42fc8a6834a261a3_5"/>
          <p:cNvSpPr txBox="1"/>
          <p:nvPr>
            <p:ph idx="2" type="body"/>
          </p:nvPr>
        </p:nvSpPr>
        <p:spPr>
          <a:xfrm>
            <a:off x="6394900" y="2660425"/>
            <a:ext cx="4639200" cy="335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32500" lnSpcReduction="20000"/>
          </a:bodyPr>
          <a:lstStyle/>
          <a:p>
            <a:pPr indent="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90147"/>
              <a:buNone/>
            </a:pPr>
            <a:r>
              <a:rPr lang="pt-BR" sz="4915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Efeitos tardios</a:t>
            </a:r>
            <a:r>
              <a:rPr lang="pt-BR" sz="4915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4915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246153"/>
              <a:buNone/>
            </a:pPr>
            <a:r>
              <a:t/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5627" lvl="0" marL="45720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►"/>
            </a:pPr>
            <a:r>
              <a:rPr lang="pt-BR" sz="4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Olho avermelhado</a:t>
            </a:r>
            <a:endParaRPr sz="47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94271"/>
              <a:buNone/>
            </a:pPr>
            <a:r>
              <a:t/>
            </a:r>
            <a:endParaRPr sz="47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5627" lvl="0" marL="45720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►"/>
            </a:pPr>
            <a:r>
              <a:rPr lang="pt-BR" sz="4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Catarata</a:t>
            </a:r>
            <a:endParaRPr sz="47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94271"/>
              <a:buNone/>
            </a:pPr>
            <a:r>
              <a:t/>
            </a:r>
            <a:endParaRPr sz="47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5627" lvl="0" marL="45720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►"/>
            </a:pPr>
            <a:r>
              <a:rPr lang="pt-BR" sz="4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Glaucoma neovascular</a:t>
            </a:r>
            <a:endParaRPr sz="47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94271"/>
              <a:buNone/>
            </a:pPr>
            <a:r>
              <a:t/>
            </a:r>
            <a:endParaRPr sz="47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5627" lvl="0" marL="45720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►"/>
            </a:pPr>
            <a:r>
              <a:rPr lang="pt-BR" sz="4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Neuropatia óptica</a:t>
            </a:r>
            <a:endParaRPr sz="47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94271"/>
              <a:buNone/>
            </a:pPr>
            <a:r>
              <a:t/>
            </a:r>
            <a:endParaRPr sz="47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5627" lvl="0" marL="45720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►"/>
            </a:pPr>
            <a:r>
              <a:rPr lang="pt-BR" sz="4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Retinopatia isquêmica</a:t>
            </a:r>
            <a:endParaRPr sz="47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41" name="Google Shape;341;g42fc8a6834a261a3_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133551" y="6197825"/>
            <a:ext cx="690600" cy="40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9"/>
          <p:cNvSpPr txBox="1"/>
          <p:nvPr>
            <p:ph type="title"/>
          </p:nvPr>
        </p:nvSpPr>
        <p:spPr>
          <a:xfrm>
            <a:off x="1154955" y="973668"/>
            <a:ext cx="8761413" cy="7069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entury Gothic"/>
              <a:buNone/>
            </a:pPr>
            <a:r>
              <a:rPr lang="pt-BR" sz="2500">
                <a:latin typeface="Arial"/>
                <a:ea typeface="Arial"/>
                <a:cs typeface="Arial"/>
                <a:sym typeface="Arial"/>
              </a:rPr>
              <a:t>Etapas de tratamento</a:t>
            </a:r>
            <a:endParaRPr sz="25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7" name="Google Shape;347;p9"/>
          <p:cNvSpPr txBox="1"/>
          <p:nvPr>
            <p:ph idx="1" type="body"/>
          </p:nvPr>
        </p:nvSpPr>
        <p:spPr>
          <a:xfrm>
            <a:off x="865376" y="2603400"/>
            <a:ext cx="56634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40"/>
              <a:buNone/>
            </a:pPr>
            <a:r>
              <a:rPr lang="pt-BR" sz="1500" u="sng">
                <a:latin typeface="Arial"/>
                <a:ea typeface="Arial"/>
                <a:cs typeface="Arial"/>
                <a:sym typeface="Arial"/>
              </a:rPr>
              <a:t>Simulação</a:t>
            </a:r>
            <a:endParaRPr sz="1500" u="sng">
              <a:latin typeface="Arial"/>
              <a:ea typeface="Arial"/>
              <a:cs typeface="Arial"/>
              <a:sym typeface="Arial"/>
            </a:endParaRPr>
          </a:p>
          <a:p>
            <a:pPr indent="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 sz="1500" u="sng">
              <a:latin typeface="Arial"/>
              <a:ea typeface="Arial"/>
              <a:cs typeface="Arial"/>
              <a:sym typeface="Arial"/>
            </a:endParaRPr>
          </a:p>
          <a:p>
            <a:pPr indent="-323850" lvl="0" marL="3429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140"/>
              <a:buFont typeface="Arial"/>
              <a:buChar char="►"/>
            </a:pPr>
            <a:r>
              <a:rPr lang="pt-BR" sz="1500">
                <a:latin typeface="Arial"/>
                <a:ea typeface="Arial"/>
                <a:cs typeface="Arial"/>
                <a:sym typeface="Arial"/>
              </a:rPr>
              <a:t>Localização da região anatômica acometida pelo tumor.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3429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140"/>
              <a:buFont typeface="Arial"/>
              <a:buChar char="►"/>
            </a:pPr>
            <a:r>
              <a:rPr lang="pt-BR" sz="1500">
                <a:latin typeface="Arial"/>
                <a:ea typeface="Arial"/>
                <a:cs typeface="Arial"/>
                <a:sym typeface="Arial"/>
              </a:rPr>
              <a:t>São definidos os acessórios específicos para radiocirurgia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3429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140"/>
              <a:buFont typeface="Arial"/>
              <a:buChar char="►"/>
            </a:pPr>
            <a:r>
              <a:rPr lang="pt-BR" sz="1500">
                <a:latin typeface="Arial"/>
                <a:ea typeface="Arial"/>
                <a:cs typeface="Arial"/>
                <a:sym typeface="Arial"/>
              </a:rPr>
              <a:t>Imobilização do paciente.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3429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140"/>
              <a:buFont typeface="Arial"/>
              <a:buChar char="►"/>
            </a:pPr>
            <a:r>
              <a:rPr lang="pt-BR" sz="1500">
                <a:latin typeface="Arial"/>
                <a:ea typeface="Arial"/>
                <a:cs typeface="Arial"/>
                <a:sym typeface="Arial"/>
              </a:rPr>
              <a:t>Aquisição de imagens 3D 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0" lvl="0" marL="3429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0" lvl="0" marL="3429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 sz="15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48" name="Google Shape;348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133551" y="6197825"/>
            <a:ext cx="690600" cy="40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13"/>
          <p:cNvSpPr txBox="1"/>
          <p:nvPr>
            <p:ph type="title"/>
          </p:nvPr>
        </p:nvSpPr>
        <p:spPr>
          <a:xfrm>
            <a:off x="1154955" y="973668"/>
            <a:ext cx="8761413" cy="7069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entury Gothic"/>
              <a:buNone/>
            </a:pPr>
            <a:r>
              <a:rPr lang="pt-BR" sz="2500">
                <a:latin typeface="Arial"/>
                <a:ea typeface="Arial"/>
                <a:cs typeface="Arial"/>
                <a:sym typeface="Arial"/>
              </a:rPr>
              <a:t>Acessórios</a:t>
            </a:r>
            <a:endParaRPr sz="25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54" name="Google Shape;354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133551" y="6197825"/>
            <a:ext cx="690600" cy="4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5" name="Google Shape;355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651175" y="3281450"/>
            <a:ext cx="2615900" cy="1586150"/>
          </a:xfrm>
          <a:prstGeom prst="rect">
            <a:avLst/>
          </a:prstGeom>
          <a:noFill/>
          <a:ln>
            <a:noFill/>
          </a:ln>
        </p:spPr>
      </p:pic>
      <p:sp>
        <p:nvSpPr>
          <p:cNvPr id="356" name="Google Shape;356;p13"/>
          <p:cNvSpPr txBox="1"/>
          <p:nvPr/>
        </p:nvSpPr>
        <p:spPr>
          <a:xfrm>
            <a:off x="1529400" y="3560775"/>
            <a:ext cx="2362200" cy="124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29844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7" name="Google Shape;357;p13"/>
          <p:cNvSpPr txBox="1"/>
          <p:nvPr/>
        </p:nvSpPr>
        <p:spPr>
          <a:xfrm>
            <a:off x="1651175" y="4808475"/>
            <a:ext cx="26796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29844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BR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Fonte: Inca, 2023.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8" name="Google Shape;358;p13"/>
          <p:cNvSpPr txBox="1"/>
          <p:nvPr/>
        </p:nvSpPr>
        <p:spPr>
          <a:xfrm>
            <a:off x="1587075" y="2942750"/>
            <a:ext cx="27441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BR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Máscara frameless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59" name="Google Shape;359;p1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090664" y="3141680"/>
            <a:ext cx="4186523" cy="2276470"/>
          </a:xfrm>
          <a:prstGeom prst="rect">
            <a:avLst/>
          </a:prstGeom>
          <a:noFill/>
          <a:ln>
            <a:noFill/>
          </a:ln>
        </p:spPr>
      </p:pic>
      <p:sp>
        <p:nvSpPr>
          <p:cNvPr id="360" name="Google Shape;360;p13"/>
          <p:cNvSpPr txBox="1"/>
          <p:nvPr/>
        </p:nvSpPr>
        <p:spPr>
          <a:xfrm>
            <a:off x="7183175" y="5380575"/>
            <a:ext cx="1872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11557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BR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Fonte: Inca, 2023.</a:t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1" name="Google Shape;361;p13"/>
          <p:cNvSpPr txBox="1"/>
          <p:nvPr/>
        </p:nvSpPr>
        <p:spPr>
          <a:xfrm>
            <a:off x="6683913" y="2572275"/>
            <a:ext cx="3000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9144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BR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Acessórios utilizados no tratamento de melanoma de coróide.</a:t>
            </a:r>
            <a:endParaRPr b="0" i="0" sz="1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10"/>
          <p:cNvSpPr txBox="1"/>
          <p:nvPr>
            <p:ph type="title"/>
          </p:nvPr>
        </p:nvSpPr>
        <p:spPr>
          <a:xfrm>
            <a:off x="1154955" y="973668"/>
            <a:ext cx="8761413" cy="7069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entury Gothic"/>
              <a:buNone/>
            </a:pPr>
            <a:r>
              <a:rPr lang="pt-BR" sz="2500">
                <a:latin typeface="Arial"/>
                <a:ea typeface="Arial"/>
                <a:cs typeface="Arial"/>
                <a:sym typeface="Arial"/>
              </a:rPr>
              <a:t>Etapas de tratamento </a:t>
            </a:r>
            <a:endParaRPr sz="25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7" name="Google Shape;367;p10"/>
          <p:cNvSpPr txBox="1"/>
          <p:nvPr>
            <p:ph idx="1" type="body"/>
          </p:nvPr>
        </p:nvSpPr>
        <p:spPr>
          <a:xfrm>
            <a:off x="801950" y="2901525"/>
            <a:ext cx="4604100" cy="311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23850" lvl="0" marL="3429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40"/>
              <a:buFont typeface="Arial"/>
              <a:buChar char="►"/>
            </a:pPr>
            <a:r>
              <a:rPr lang="pt-BR" sz="1500">
                <a:latin typeface="Arial"/>
                <a:ea typeface="Arial"/>
                <a:cs typeface="Arial"/>
                <a:sym typeface="Arial"/>
              </a:rPr>
              <a:t>A tomografia computadorizada (TC) é altamente eficaz na avaliação da extensão dos tumores.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3429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40"/>
              <a:buFont typeface="Arial"/>
              <a:buChar char="►"/>
            </a:pPr>
            <a:r>
              <a:rPr lang="pt-BR" sz="1500">
                <a:latin typeface="Arial"/>
                <a:ea typeface="Arial"/>
                <a:cs typeface="Arial"/>
                <a:sym typeface="Arial"/>
              </a:rPr>
              <a:t>São 5 séries de imagens 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0" lvl="0" marL="3429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3429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40"/>
              <a:buFont typeface="Arial"/>
              <a:buChar char="►"/>
            </a:pPr>
            <a:r>
              <a:rPr lang="pt-BR" sz="1500">
                <a:latin typeface="Arial"/>
                <a:ea typeface="Arial"/>
                <a:cs typeface="Arial"/>
                <a:sym typeface="Arial"/>
              </a:rPr>
              <a:t>Espessura máxima de corte 1,5 mm.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0" lvl="0" marL="3429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3429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40"/>
              <a:buFont typeface="Arial"/>
              <a:buChar char="►"/>
            </a:pPr>
            <a:r>
              <a:rPr lang="pt-BR" sz="1500">
                <a:latin typeface="Arial"/>
                <a:ea typeface="Arial"/>
                <a:cs typeface="Arial"/>
                <a:sym typeface="Arial"/>
              </a:rPr>
              <a:t>Primeira Imagem deve incluir todo o crânio 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0" lvl="0" marL="3429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3429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40"/>
              <a:buFont typeface="Arial"/>
              <a:buChar char="►"/>
            </a:pPr>
            <a:r>
              <a:rPr lang="pt-BR" sz="1500">
                <a:latin typeface="Arial"/>
                <a:ea typeface="Arial"/>
                <a:cs typeface="Arial"/>
                <a:sym typeface="Arial"/>
              </a:rPr>
              <a:t>Outras quatro séries o paciente olha em direções diferentes 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0" lvl="0" marL="3429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3429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40"/>
              <a:buFont typeface="Arial"/>
              <a:buChar char="►"/>
            </a:pPr>
            <a:r>
              <a:rPr lang="pt-BR" sz="1500">
                <a:latin typeface="Arial"/>
                <a:ea typeface="Arial"/>
                <a:cs typeface="Arial"/>
                <a:sym typeface="Arial"/>
              </a:rPr>
              <a:t>Fusão de imagens de TC e RM </a:t>
            </a:r>
            <a:endParaRPr sz="15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68" name="Google Shape;368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91298" y="2889475"/>
            <a:ext cx="2275600" cy="943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9" name="Google Shape;369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824525" y="2877449"/>
            <a:ext cx="2022074" cy="967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70" name="Google Shape;370;p1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582897" y="4743200"/>
            <a:ext cx="2275600" cy="1276700"/>
          </a:xfrm>
          <a:prstGeom prst="rect">
            <a:avLst/>
          </a:prstGeom>
          <a:noFill/>
          <a:ln>
            <a:noFill/>
          </a:ln>
        </p:spPr>
      </p:pic>
      <p:sp>
        <p:nvSpPr>
          <p:cNvPr id="371" name="Google Shape;371;p10"/>
          <p:cNvSpPr txBox="1"/>
          <p:nvPr/>
        </p:nvSpPr>
        <p:spPr>
          <a:xfrm rot="1012">
            <a:off x="1154950" y="2308059"/>
            <a:ext cx="30573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0" i="0" lang="pt-BR" sz="1500" u="sng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Simulação virtual</a:t>
            </a:r>
            <a:endParaRPr b="0" i="0" sz="1500" u="sng" cap="none" strike="noStrike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72" name="Google Shape;372;p1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1133551" y="6197825"/>
            <a:ext cx="690600" cy="4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373" name="Google Shape;373;p10"/>
          <p:cNvSpPr txBox="1"/>
          <p:nvPr/>
        </p:nvSpPr>
        <p:spPr>
          <a:xfrm>
            <a:off x="6105575" y="2523450"/>
            <a:ext cx="5028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BR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Melanoma de coróide em cortes coronal e sagital de tomografia</a:t>
            </a:r>
            <a:endParaRPr b="0" i="0" sz="1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4" name="Google Shape;374;p10"/>
          <p:cNvSpPr txBox="1"/>
          <p:nvPr/>
        </p:nvSpPr>
        <p:spPr>
          <a:xfrm>
            <a:off x="7168050" y="3832925"/>
            <a:ext cx="3000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BR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Fonte: Portalesmedicos, 2014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5" name="Google Shape;375;p10"/>
          <p:cNvSpPr txBox="1"/>
          <p:nvPr/>
        </p:nvSpPr>
        <p:spPr>
          <a:xfrm>
            <a:off x="7028250" y="4389200"/>
            <a:ext cx="33849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BR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Lesão em um corte axial em Rm ponderada em T1</a:t>
            </a:r>
            <a:r>
              <a:rPr b="0" i="0" lang="pt-BR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6" name="Google Shape;376;p10"/>
          <p:cNvSpPr txBox="1"/>
          <p:nvPr/>
        </p:nvSpPr>
        <p:spPr>
          <a:xfrm>
            <a:off x="7266600" y="6020025"/>
            <a:ext cx="3000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BR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Fonte: Portalesmedicos, 2014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11"/>
          <p:cNvSpPr txBox="1"/>
          <p:nvPr>
            <p:ph type="title"/>
          </p:nvPr>
        </p:nvSpPr>
        <p:spPr>
          <a:xfrm>
            <a:off x="1154955" y="973668"/>
            <a:ext cx="8761413" cy="7069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entury Gothic"/>
              <a:buNone/>
            </a:pPr>
            <a:r>
              <a:rPr lang="pt-BR" sz="2500">
                <a:latin typeface="Arial"/>
                <a:ea typeface="Arial"/>
                <a:cs typeface="Arial"/>
                <a:sym typeface="Arial"/>
              </a:rPr>
              <a:t>Etapas de tratamento </a:t>
            </a:r>
            <a:endParaRPr sz="25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2" name="Google Shape;382;p11"/>
          <p:cNvSpPr txBox="1"/>
          <p:nvPr>
            <p:ph idx="1" type="body"/>
          </p:nvPr>
        </p:nvSpPr>
        <p:spPr>
          <a:xfrm>
            <a:off x="1154950" y="3275150"/>
            <a:ext cx="5822100" cy="274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40"/>
              <a:buFont typeface="Arial"/>
              <a:buChar char="►"/>
            </a:pPr>
            <a:r>
              <a:rPr lang="pt-BR" sz="1500">
                <a:latin typeface="Arial"/>
                <a:ea typeface="Arial"/>
                <a:cs typeface="Arial"/>
                <a:sym typeface="Arial"/>
              </a:rPr>
              <a:t>Definição de volumes que receberão radioterapia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40"/>
              <a:buFont typeface="Arial"/>
              <a:buChar char="►"/>
            </a:pPr>
            <a:r>
              <a:rPr lang="pt-BR" sz="1500">
                <a:latin typeface="Arial"/>
                <a:ea typeface="Arial"/>
                <a:cs typeface="Arial"/>
                <a:sym typeface="Arial"/>
              </a:rPr>
              <a:t>Cálculo da distribuição de dose pelo sistema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40"/>
              <a:buFont typeface="Arial"/>
              <a:buChar char="►"/>
            </a:pPr>
            <a:r>
              <a:rPr lang="pt-BR" sz="1500">
                <a:latin typeface="Arial"/>
                <a:ea typeface="Arial"/>
                <a:cs typeface="Arial"/>
                <a:sym typeface="Arial"/>
              </a:rPr>
              <a:t>Avaliação do histograma dose volume (HDV). 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40"/>
              <a:buFont typeface="Arial"/>
              <a:buChar char="►"/>
            </a:pPr>
            <a:r>
              <a:rPr lang="pt-BR" sz="1500">
                <a:latin typeface="Arial"/>
                <a:ea typeface="Arial"/>
                <a:cs typeface="Arial"/>
                <a:sym typeface="Arial"/>
              </a:rPr>
              <a:t>Garantia de qualidade em radiocirurgia (Teste </a:t>
            </a:r>
            <a:r>
              <a:rPr i="1" lang="pt-BR" sz="1500">
                <a:latin typeface="Arial"/>
                <a:ea typeface="Arial"/>
                <a:cs typeface="Arial"/>
                <a:sym typeface="Arial"/>
              </a:rPr>
              <a:t>end to end</a:t>
            </a:r>
            <a:r>
              <a:rPr lang="pt-BR" sz="1500">
                <a:latin typeface="Arial"/>
                <a:ea typeface="Arial"/>
                <a:cs typeface="Arial"/>
                <a:sym typeface="Arial"/>
              </a:rPr>
              <a:t>).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251459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 sz="15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3" name="Google Shape;383;p11"/>
          <p:cNvSpPr txBox="1"/>
          <p:nvPr/>
        </p:nvSpPr>
        <p:spPr>
          <a:xfrm>
            <a:off x="1507575" y="2438125"/>
            <a:ext cx="43869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0" i="0" lang="pt-BR" sz="1500" u="sng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Planejamento e controle de qualidade</a:t>
            </a:r>
            <a:endParaRPr b="0" i="0" sz="1500" u="sng" cap="none" strike="noStrike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4" name="Google Shape;384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133551" y="6197825"/>
            <a:ext cx="690600" cy="40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12"/>
          <p:cNvSpPr txBox="1"/>
          <p:nvPr>
            <p:ph type="title"/>
          </p:nvPr>
        </p:nvSpPr>
        <p:spPr>
          <a:xfrm>
            <a:off x="1154955" y="973668"/>
            <a:ext cx="8761413" cy="7069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entury Gothic"/>
              <a:buNone/>
            </a:pPr>
            <a:r>
              <a:rPr lang="pt-BR" sz="2500">
                <a:latin typeface="Arial"/>
                <a:ea typeface="Arial"/>
                <a:cs typeface="Arial"/>
                <a:sym typeface="Arial"/>
              </a:rPr>
              <a:t>Responsabilidades do técnico durante o tratamento.</a:t>
            </a:r>
            <a:endParaRPr sz="25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0" name="Google Shape;390;p12"/>
          <p:cNvSpPr txBox="1"/>
          <p:nvPr>
            <p:ph idx="1" type="body"/>
          </p:nvPr>
        </p:nvSpPr>
        <p:spPr>
          <a:xfrm>
            <a:off x="967875" y="2603500"/>
            <a:ext cx="55011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40"/>
              <a:buNone/>
            </a:pPr>
            <a:r>
              <a:rPr lang="pt-BR" sz="1500">
                <a:latin typeface="Arial"/>
                <a:ea typeface="Arial"/>
                <a:cs typeface="Arial"/>
                <a:sym typeface="Arial"/>
              </a:rPr>
              <a:t>Na abordagem deste tratamento, cabe ao técnico ajustar os parâmetros da mesa e a inclinação do </a:t>
            </a:r>
            <a:r>
              <a:rPr i="1" lang="pt-BR" sz="1500">
                <a:latin typeface="Arial"/>
                <a:ea typeface="Arial"/>
                <a:cs typeface="Arial"/>
                <a:sym typeface="Arial"/>
              </a:rPr>
              <a:t>gantry</a:t>
            </a:r>
            <a:r>
              <a:rPr lang="pt-BR" sz="1500">
                <a:latin typeface="Arial"/>
                <a:ea typeface="Arial"/>
                <a:cs typeface="Arial"/>
                <a:sym typeface="Arial"/>
              </a:rPr>
              <a:t> do acelerador linear, de forma a evitar acidentes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40"/>
              <a:buFont typeface="Arial"/>
              <a:buChar char="►"/>
            </a:pPr>
            <a:r>
              <a:rPr lang="pt-BR" sz="1500">
                <a:latin typeface="Arial"/>
                <a:ea typeface="Arial"/>
                <a:cs typeface="Arial"/>
                <a:sym typeface="Arial"/>
              </a:rPr>
              <a:t>Conferência da ficha de tratamento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40"/>
              <a:buFont typeface="Arial"/>
              <a:buChar char="►"/>
            </a:pPr>
            <a:r>
              <a:rPr lang="pt-BR" sz="1500">
                <a:latin typeface="Arial"/>
                <a:ea typeface="Arial"/>
                <a:cs typeface="Arial"/>
                <a:sym typeface="Arial"/>
              </a:rPr>
              <a:t>Erros de posicionamento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40"/>
              <a:buFont typeface="Arial"/>
              <a:buChar char="►"/>
            </a:pPr>
            <a:r>
              <a:rPr lang="pt-BR" sz="1500">
                <a:latin typeface="Arial"/>
                <a:ea typeface="Arial"/>
                <a:cs typeface="Arial"/>
                <a:sym typeface="Arial"/>
              </a:rPr>
              <a:t>Atenuadores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40"/>
              <a:buFont typeface="Arial"/>
              <a:buChar char="►"/>
            </a:pPr>
            <a:r>
              <a:rPr lang="pt-BR" sz="1500">
                <a:latin typeface="Arial"/>
                <a:ea typeface="Arial"/>
                <a:cs typeface="Arial"/>
                <a:sym typeface="Arial"/>
              </a:rPr>
              <a:t>Monitoramento pela </a:t>
            </a:r>
            <a:r>
              <a:rPr i="1" lang="pt-BR" sz="1500">
                <a:latin typeface="Arial"/>
                <a:ea typeface="Arial"/>
                <a:cs typeface="Arial"/>
                <a:sym typeface="Arial"/>
              </a:rPr>
              <a:t>web cam </a:t>
            </a:r>
            <a:endParaRPr i="1" sz="15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91" name="Google Shape;391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133551" y="6197825"/>
            <a:ext cx="690600" cy="4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2" name="Google Shape;392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616525" y="3744607"/>
            <a:ext cx="2009775" cy="1447800"/>
          </a:xfrm>
          <a:prstGeom prst="rect">
            <a:avLst/>
          </a:prstGeom>
          <a:noFill/>
          <a:ln>
            <a:noFill/>
          </a:ln>
        </p:spPr>
      </p:pic>
      <p:sp>
        <p:nvSpPr>
          <p:cNvPr id="393" name="Google Shape;393;p12"/>
          <p:cNvSpPr txBox="1"/>
          <p:nvPr/>
        </p:nvSpPr>
        <p:spPr>
          <a:xfrm>
            <a:off x="7121413" y="3390600"/>
            <a:ext cx="3000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28575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BR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Câmera de monitoração ocular</a:t>
            </a:r>
            <a:endParaRPr b="0" i="0" sz="1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4" name="Google Shape;394;p12"/>
          <p:cNvSpPr txBox="1"/>
          <p:nvPr/>
        </p:nvSpPr>
        <p:spPr>
          <a:xfrm>
            <a:off x="8028905" y="5192400"/>
            <a:ext cx="1185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BR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Fonte: Inca, 2023</a:t>
            </a:r>
            <a:endParaRPr b="0" i="0" sz="13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gf67b0e91e25241d_0"/>
          <p:cNvSpPr txBox="1"/>
          <p:nvPr>
            <p:ph type="title"/>
          </p:nvPr>
        </p:nvSpPr>
        <p:spPr>
          <a:xfrm>
            <a:off x="1154950" y="2100450"/>
            <a:ext cx="4350900" cy="261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pt-BR"/>
              <a:t>Conclusão </a:t>
            </a:r>
            <a:endParaRPr/>
          </a:p>
        </p:txBody>
      </p:sp>
      <p:sp>
        <p:nvSpPr>
          <p:cNvPr id="400" name="Google Shape;400;gf67b0e91e25241d_0"/>
          <p:cNvSpPr txBox="1"/>
          <p:nvPr>
            <p:ph idx="1" type="body"/>
          </p:nvPr>
        </p:nvSpPr>
        <p:spPr>
          <a:xfrm>
            <a:off x="5964425" y="1553575"/>
            <a:ext cx="5921100" cy="449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457200" marR="26035" rtl="0" algn="just">
              <a:lnSpc>
                <a:spcPct val="157083"/>
              </a:lnSpc>
              <a:spcBef>
                <a:spcPts val="0"/>
              </a:spcBef>
              <a:spcAft>
                <a:spcPts val="40"/>
              </a:spcAft>
              <a:buNone/>
            </a:pPr>
            <a:r>
              <a:rPr lang="pt-BR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Embora o melanoma de coróide seja uma neoplasia rara, o conhecimento sobre o manejo do paciente e tratamento radioterápico conduzido pelos especialistas  do Inca, em um contexto multiprofissional se torna muito importante, visto que novas tecnologias avançam, impactando positivamente na conservação do globo ocular, e na qualidade de vida dos nossos  pacientes. Esta apresentação teve o intuito de fornecer informações pertinentes sobre o tratamento de melanoma de coróide realizado na instituição, de forma a proporcionar uma maior compreensão e tendo como objetivo contribuir com informações inerentes a profissão do técnico em radioterapia neste tratamento complexo, visando uma compreensão mais clara e abrangente, além de contribuir para a educação continuada de técnicos em outros serviços de radioterapia fora do Instituto Nacional de Câncer. 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01" name="Google Shape;401;gf67b0e91e25241d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133551" y="6197825"/>
            <a:ext cx="690600" cy="40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gf67b0e91e25241d_11"/>
          <p:cNvSpPr txBox="1"/>
          <p:nvPr>
            <p:ph type="title"/>
          </p:nvPr>
        </p:nvSpPr>
        <p:spPr>
          <a:xfrm>
            <a:off x="1581877" y="982134"/>
            <a:ext cx="8454000" cy="269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pt-BR" sz="2500">
                <a:latin typeface="Times New Roman"/>
                <a:ea typeface="Times New Roman"/>
                <a:cs typeface="Times New Roman"/>
                <a:sym typeface="Times New Roman"/>
              </a:rPr>
              <a:t>Na vida, nada deve ser temido, apenas compreendido…</a:t>
            </a: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07" name="Google Shape;407;gf67b0e91e25241d_11"/>
          <p:cNvSpPr txBox="1"/>
          <p:nvPr>
            <p:ph idx="1" type="body"/>
          </p:nvPr>
        </p:nvSpPr>
        <p:spPr>
          <a:xfrm>
            <a:off x="1945945" y="3678766"/>
            <a:ext cx="7731300" cy="342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40"/>
              <a:buNone/>
            </a:pPr>
            <a:r>
              <a:rPr lang="pt-BR"/>
              <a:t>Marie Curie</a:t>
            </a:r>
            <a:endParaRPr/>
          </a:p>
        </p:txBody>
      </p:sp>
      <p:pic>
        <p:nvPicPr>
          <p:cNvPr id="408" name="Google Shape;408;gf67b0e91e25241d_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133551" y="6197825"/>
            <a:ext cx="690600" cy="40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15"/>
          <p:cNvSpPr txBox="1"/>
          <p:nvPr>
            <p:ph type="title"/>
          </p:nvPr>
        </p:nvSpPr>
        <p:spPr>
          <a:xfrm>
            <a:off x="1154955" y="973668"/>
            <a:ext cx="8761413" cy="7069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entury Gothic"/>
              <a:buNone/>
            </a:pPr>
            <a:r>
              <a:rPr lang="pt-BR" sz="2500">
                <a:latin typeface="Arial"/>
                <a:ea typeface="Arial"/>
                <a:cs typeface="Arial"/>
                <a:sym typeface="Arial"/>
              </a:rPr>
              <a:t>Referências</a:t>
            </a:r>
            <a:endParaRPr sz="25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14" name="Google Shape;414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133551" y="6197825"/>
            <a:ext cx="690600" cy="4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415" name="Google Shape;415;p15"/>
          <p:cNvSpPr txBox="1"/>
          <p:nvPr/>
        </p:nvSpPr>
        <p:spPr>
          <a:xfrm>
            <a:off x="453250" y="2374675"/>
            <a:ext cx="11627100" cy="38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>
                <a:solidFill>
                  <a:schemeClr val="dk1"/>
                </a:solidFill>
              </a:rPr>
              <a:t>CALLEJO</a:t>
            </a:r>
            <a:r>
              <a:rPr b="0" i="0" lang="pt-BR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Sonia, Tumores orbitais, oculares e do nervo ótico in: Salvajolli. João Victor.</a:t>
            </a:r>
            <a:r>
              <a:rPr b="0" i="1" lang="pt-BR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et al</a:t>
            </a:r>
            <a:r>
              <a:rPr b="0" i="0" lang="pt-BR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b="1" i="0" lang="pt-BR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Radioterapia em oncologia</a:t>
            </a:r>
            <a:r>
              <a:rPr b="0" i="0" lang="pt-BR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2ªed. Rio de Janeiro. Editora Atheneu. 2013. Cap.23. p. 490.</a:t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>
                <a:solidFill>
                  <a:schemeClr val="dk1"/>
                </a:solidFill>
              </a:rPr>
              <a:t>EIBENBERGUER.</a:t>
            </a:r>
            <a:r>
              <a:rPr b="0" i="0" lang="pt-BR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Katharina, </a:t>
            </a:r>
            <a:r>
              <a:rPr b="0" i="1" lang="pt-BR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et al</a:t>
            </a:r>
            <a:r>
              <a:rPr b="0" i="0" lang="pt-BR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Radioterapia com fótons estereotáxicos hipofracionados do melanoma de coróide experiência de 20 anos. 2ªed. vol. 60. </a:t>
            </a:r>
            <a:r>
              <a:rPr b="1" i="0" lang="pt-BR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Acta Oncológica</a:t>
            </a:r>
            <a:r>
              <a:rPr b="0" i="0" lang="pt-BR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[Sl]. 2020. Disponível em: </a:t>
            </a:r>
            <a:r>
              <a:rPr b="0" i="0" lang="pt-BR" sz="12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https://www.tandfonline.com/doi/full</a:t>
            </a:r>
            <a:r>
              <a:rPr b="0" i="0" lang="pt-BR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Acesso em: 26. jan. 2024. https://doi.org/10.1080/0284186X.2020.1820572</a:t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>
                <a:solidFill>
                  <a:schemeClr val="dk1"/>
                </a:solidFill>
              </a:rPr>
              <a:t>KALIKI</a:t>
            </a:r>
            <a:r>
              <a:rPr b="0" i="0" lang="pt-BR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S. Shields, CL. - </a:t>
            </a:r>
            <a:r>
              <a:rPr b="1" i="0" lang="pt-BR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Uveal melanoma: relatively rare but deadly cancer</a:t>
            </a:r>
            <a:r>
              <a:rPr b="0" i="0" lang="pt-BR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Eye (Lond). 2017 Feb; 31(2):241-257. - DOI: 10.1038/eye.2016.275 PMID: 27911450; - PMCID: PMC5306463 Acesso em: 06. Nov. 2023.</a:t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>
                <a:solidFill>
                  <a:schemeClr val="dk1"/>
                </a:solidFill>
              </a:rPr>
              <a:t>KHAN</a:t>
            </a:r>
            <a:r>
              <a:rPr b="0" i="0" lang="pt-BR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M. Faiz </a:t>
            </a:r>
            <a:r>
              <a:rPr b="0" i="1" lang="pt-BR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et al</a:t>
            </a:r>
            <a:r>
              <a:rPr b="0" i="0" lang="pt-BR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b="1" i="0" lang="pt-BR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Treatment Planning Radiation oncology</a:t>
            </a:r>
            <a:r>
              <a:rPr b="0" i="0" lang="pt-BR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4ªed.China. Wolters Kluwer. 2016. Cap.13. p.357, 358,360.</a:t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>
                <a:solidFill>
                  <a:schemeClr val="dk1"/>
                </a:solidFill>
              </a:rPr>
              <a:t>MAIA</a:t>
            </a:r>
            <a:r>
              <a:rPr b="0" i="0" lang="pt-BR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Nubia Cristina, Fundamentos básicos da oftalmologia e suas aplicações. Tocantins. Eduft. 2018, p.27. 30. 32. ISBN: 978-85-60487-57-8</a:t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>
                <a:solidFill>
                  <a:schemeClr val="dk1"/>
                </a:solidFill>
              </a:rPr>
              <a:t>PAVA</a:t>
            </a:r>
            <a:r>
              <a:rPr b="0" i="0" lang="pt-BR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Edwin Javier Anaya. </a:t>
            </a:r>
            <a:r>
              <a:rPr b="0" i="1" lang="pt-BR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et al</a:t>
            </a:r>
            <a:r>
              <a:rPr b="0" i="0" lang="pt-BR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– </a:t>
            </a:r>
            <a:r>
              <a:rPr b="1" i="0" lang="pt-BR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Estudos de imagem no melanoma de coróide</a:t>
            </a:r>
            <a:r>
              <a:rPr b="0" i="0" lang="pt-BR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Vol.5, n.2 p.60, 63. Torreón, Coahuila, México. Instituto de la Visión, Servicio de Retina, Revista imagem diagnóstica, 2014. http://dx.doi.org/10.1016/j.imadi.2014.08.002 .- Acesso em: 28/dez/2023</a:t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>
                <a:solidFill>
                  <a:schemeClr val="dk1"/>
                </a:solidFill>
              </a:rPr>
              <a:t>PERES</a:t>
            </a:r>
            <a:r>
              <a:rPr b="0" i="0" lang="pt-BR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Leonardo,</a:t>
            </a:r>
            <a:r>
              <a:rPr b="1" i="0" lang="pt-BR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Princípios físicos e técnicos em radioterapia</a:t>
            </a:r>
            <a:r>
              <a:rPr b="0" i="0" lang="pt-BR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1ªed. Rio de Janeiro. Editora Rúbio. 2018. Cap.13. p.197,198. ( Isbn 9788584110315)</a:t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200">
                <a:solidFill>
                  <a:schemeClr val="dk1"/>
                </a:solidFill>
              </a:rPr>
              <a:t>RECH</a:t>
            </a:r>
            <a:r>
              <a:rPr b="0" i="0" lang="pt-BR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Amanda B. </a:t>
            </a:r>
            <a:r>
              <a:rPr b="0" i="1" lang="pt-BR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et al</a:t>
            </a:r>
            <a:r>
              <a:rPr b="0" i="0" lang="pt-BR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- (2019). Teste end to end com alanina/VHS em radiocirurgia de múltiplas lesões cerebrais. Anais do 24º Congresso Brasileiro de Física</a:t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pt-BR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Médica, p. 567. Brasil, 2019.</a:t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gf67b0e91e25241d_6"/>
          <p:cNvSpPr txBox="1"/>
          <p:nvPr/>
        </p:nvSpPr>
        <p:spPr>
          <a:xfrm>
            <a:off x="857250" y="886800"/>
            <a:ext cx="10287000" cy="34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>
                <a:solidFill>
                  <a:schemeClr val="dk1"/>
                </a:solidFill>
              </a:rPr>
              <a:t>ROSSETTO</a:t>
            </a:r>
            <a:r>
              <a:rPr b="0" i="0" lang="pt-BR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Julia, Partes do olho. Rio de janeiro. Rj: 2019. Clinica de olhos Roisman. Disponível em: </a:t>
            </a:r>
            <a:r>
              <a:rPr b="0" i="0" lang="pt-BR" sz="12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https:clinicaroisman.com.br/2021/04/19/anatomia-do-olho/</a:t>
            </a:r>
            <a:r>
              <a:rPr b="0" i="0" lang="pt-BR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Acesso em: 22/01/2024</a:t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>
                <a:solidFill>
                  <a:schemeClr val="dk1"/>
                </a:solidFill>
              </a:rPr>
              <a:t>SAKURABA</a:t>
            </a:r>
            <a:r>
              <a:rPr b="0" i="0" lang="pt-BR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Roberto Kenji, Santos, Adriana da Silva. Sistemas de imobilização em radioterapia externa. in: Salvajolli. João Victor. </a:t>
            </a:r>
            <a:r>
              <a:rPr b="0" i="1" lang="pt-BR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et al</a:t>
            </a:r>
            <a:r>
              <a:rPr b="0" i="0" lang="pt-BR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b="1" i="0" lang="pt-BR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Radioterapia em oncologia</a:t>
            </a:r>
            <a:r>
              <a:rPr b="0" i="0" lang="pt-BR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2ªed. Rio de Janeiro. Editora Atheneu. 2013. Cap.7 p. 114.</a:t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>
                <a:solidFill>
                  <a:schemeClr val="dk1"/>
                </a:solidFill>
              </a:rPr>
              <a:t>SEGRETO</a:t>
            </a:r>
            <a:r>
              <a:rPr b="0" i="0" lang="pt-BR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Helena Regina C. </a:t>
            </a:r>
            <a:r>
              <a:rPr b="0" i="1" lang="pt-BR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et al</a:t>
            </a:r>
            <a:r>
              <a:rPr b="0" i="0" lang="pt-BR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. Braquiterapia com rutênio - 106 em melanomas uveais - resultados preliminares: experiência uni-institucional. [Sl]. 2007. </a:t>
            </a:r>
            <a:r>
              <a:rPr b="1" i="0" lang="pt-BR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Radiol Bras</a:t>
            </a:r>
            <a:r>
              <a:rPr b="0" i="0" lang="pt-BR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(ISSN 0100-3984),versão online trimestral. Disponivel em: </a:t>
            </a:r>
            <a:r>
              <a:rPr b="0" i="0" lang="pt-BR" sz="12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https://doi.org/10.1590/S0100-39842007000200008</a:t>
            </a:r>
            <a:r>
              <a:rPr b="0" i="0" lang="pt-BR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Acesso em: 24. dez. 2023</a:t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>
                <a:solidFill>
                  <a:schemeClr val="dk1"/>
                </a:solidFill>
              </a:rPr>
              <a:t>TRUJILLO. Valéria Edo, Melanoma de coróide. Sobre um caso. Venezuela, 2014. </a:t>
            </a:r>
            <a:r>
              <a:rPr b="1" lang="pt-BR" sz="1200">
                <a:solidFill>
                  <a:schemeClr val="dk1"/>
                </a:solidFill>
              </a:rPr>
              <a:t>Revista eletrônica de portalesmedicos.com </a:t>
            </a:r>
            <a:r>
              <a:rPr lang="pt-BR" sz="1200">
                <a:solidFill>
                  <a:schemeClr val="dk1"/>
                </a:solidFill>
              </a:rPr>
              <a:t>(ISSN1886-8924), versão online quinzenal. Disponivel em: </a:t>
            </a:r>
            <a:r>
              <a:rPr lang="pt-BR" sz="1200" u="sng">
                <a:solidFill>
                  <a:schemeClr val="dk1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https://www.revista-portalesmedicos.com</a:t>
            </a:r>
            <a:r>
              <a:rPr lang="pt-BR" sz="1200">
                <a:solidFill>
                  <a:schemeClr val="dk1"/>
                </a:solidFill>
              </a:rPr>
              <a:t> - Acesso em 25. jan. 2024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21" name="Google Shape;421;gf67b0e91e25241d_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1133551" y="6197825"/>
            <a:ext cx="690600" cy="40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2"/>
          <p:cNvSpPr txBox="1"/>
          <p:nvPr>
            <p:ph type="title"/>
          </p:nvPr>
        </p:nvSpPr>
        <p:spPr>
          <a:xfrm>
            <a:off x="1023175" y="973675"/>
            <a:ext cx="1935600" cy="70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entury Gothic"/>
              <a:buNone/>
            </a:pPr>
            <a:r>
              <a:rPr lang="pt-BR" sz="2500">
                <a:latin typeface="Arial"/>
                <a:ea typeface="Arial"/>
                <a:cs typeface="Arial"/>
                <a:sym typeface="Arial"/>
              </a:rPr>
              <a:t>Introdução </a:t>
            </a:r>
            <a:endParaRPr sz="25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Google Shape;262;p2"/>
          <p:cNvSpPr txBox="1"/>
          <p:nvPr>
            <p:ph idx="1" type="body"/>
          </p:nvPr>
        </p:nvSpPr>
        <p:spPr>
          <a:xfrm>
            <a:off x="705150" y="2433475"/>
            <a:ext cx="9512700" cy="402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►"/>
            </a:pPr>
            <a:r>
              <a:rPr lang="pt-BR" sz="1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 melanoma coroidal é uma neoplasia com incidência relativamente baixa, não apresenta indícios, a menos que a lesão já esteja em uma situação mais avançada. A detecção e o tratamento precoce é altamente relevante, pois acarreta controle local da doença, e previne o desenvolvimento de metástases (Kalik, Shields, 2017).</a:t>
            </a:r>
            <a:endParaRPr sz="15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34290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</a:pPr>
            <a:r>
              <a:rPr lang="pt-BR" sz="15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Diagnóstico</a:t>
            </a:r>
            <a:r>
              <a:rPr lang="pt-BR" sz="1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5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►"/>
            </a:pPr>
            <a:r>
              <a:rPr lang="pt-BR" sz="1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Exame de fundo de olho, associado à ultrassonografia. </a:t>
            </a:r>
            <a:endParaRPr sz="15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►"/>
            </a:pPr>
            <a:r>
              <a:rPr lang="pt-BR" sz="1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Oftalmoscopia indireta, com as pupilas dilatadas. Diagnóstico preciso em mais de 90% dos casos.</a:t>
            </a:r>
            <a:endParaRPr sz="15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34290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</a:pPr>
            <a:r>
              <a:rPr lang="pt-BR" sz="15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Exames complementares</a:t>
            </a:r>
            <a:r>
              <a:rPr lang="pt-BR" sz="1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sz="15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►"/>
            </a:pPr>
            <a:r>
              <a:rPr lang="pt-BR" sz="1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Tomografia de coerência óptica (OCT).</a:t>
            </a:r>
            <a:endParaRPr sz="15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►"/>
            </a:pPr>
            <a:r>
              <a:rPr lang="pt-BR" sz="1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Angiofluoresceína . </a:t>
            </a:r>
            <a:endParaRPr sz="15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3" name="Google Shape;263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133551" y="6197825"/>
            <a:ext cx="690600" cy="40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6" name="Google Shape;426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804175" y="5495350"/>
            <a:ext cx="1724350" cy="943950"/>
          </a:xfrm>
          <a:prstGeom prst="rect">
            <a:avLst/>
          </a:prstGeom>
          <a:noFill/>
          <a:ln>
            <a:noFill/>
          </a:ln>
        </p:spPr>
      </p:pic>
      <p:sp>
        <p:nvSpPr>
          <p:cNvPr id="427" name="Google Shape;427;p16"/>
          <p:cNvSpPr txBox="1"/>
          <p:nvPr/>
        </p:nvSpPr>
        <p:spPr>
          <a:xfrm flipH="1">
            <a:off x="3225475" y="3013507"/>
            <a:ext cx="6253500" cy="8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b="0" i="0" lang="pt-BR" sz="4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OBRIGADO!!!</a:t>
            </a:r>
            <a:endParaRPr b="0" i="0" sz="48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28" name="Google Shape;428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954825" y="4069950"/>
            <a:ext cx="2505788" cy="2009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29" name="Google Shape;429;p1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30625" y="5181925"/>
            <a:ext cx="1980650" cy="1257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a46a5e06d18f524_2"/>
          <p:cNvSpPr txBox="1"/>
          <p:nvPr>
            <p:ph idx="1" type="body"/>
          </p:nvPr>
        </p:nvSpPr>
        <p:spPr>
          <a:xfrm>
            <a:off x="5820825" y="1545650"/>
            <a:ext cx="5324700" cy="403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</a:pPr>
            <a:r>
              <a:rPr lang="pt-BR" sz="2500">
                <a:solidFill>
                  <a:srgbClr val="990000"/>
                </a:solidFill>
                <a:latin typeface="Arial"/>
                <a:ea typeface="Arial"/>
                <a:cs typeface="Arial"/>
                <a:sym typeface="Arial"/>
              </a:rPr>
              <a:t>Por se tratar de um procedimento pouco frequente, o tratamento para melanoma de coróide com radioterapia pode gerar dúvidas na sua  execução, pelo profissional técnico.</a:t>
            </a:r>
            <a:endParaRPr sz="2500">
              <a:solidFill>
                <a:srgbClr val="99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9" name="Google Shape;269;ga46a5e06d18f524_2"/>
          <p:cNvCxnSpPr/>
          <p:nvPr/>
        </p:nvCxnSpPr>
        <p:spPr>
          <a:xfrm>
            <a:off x="5661848" y="2210620"/>
            <a:ext cx="4471500" cy="4038000"/>
          </a:xfrm>
          <a:prstGeom prst="curvedConnector3">
            <a:avLst>
              <a:gd fmla="val -8205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70" name="Google Shape;270;ga46a5e06d18f524_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133551" y="6197825"/>
            <a:ext cx="690600" cy="40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a46a5e06d18f524_9"/>
          <p:cNvSpPr txBox="1"/>
          <p:nvPr>
            <p:ph type="title"/>
          </p:nvPr>
        </p:nvSpPr>
        <p:spPr>
          <a:xfrm>
            <a:off x="672150" y="693375"/>
            <a:ext cx="5001900" cy="4198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</a:pPr>
            <a:r>
              <a:t/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</a:pPr>
            <a:r>
              <a:rPr lang="pt-BR" sz="1500">
                <a:latin typeface="Arial"/>
                <a:ea typeface="Arial"/>
                <a:cs typeface="Arial"/>
                <a:sym typeface="Arial"/>
              </a:rPr>
              <a:t>Existem riscos adicionais como a qualidade da máscara, o adequado escaneamento do alvo, bem como a acurácia do cálculo de dose.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</a:pPr>
            <a:r>
              <a:rPr lang="pt-BR" sz="1500">
                <a:latin typeface="Arial"/>
                <a:ea typeface="Arial"/>
                <a:cs typeface="Arial"/>
                <a:sym typeface="Arial"/>
              </a:rPr>
              <a:t>Ter uma equipe técnica familiarizada com o procedimento, com os acessórios utilizados, com os riscos de colisão envolvidos, e bem capacitada para executar todo o tratamento é primordial.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</a:pPr>
            <a:r>
              <a:t/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</a:pPr>
            <a:r>
              <a:t/>
            </a:r>
            <a:endParaRPr sz="15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6" name="Google Shape;276;ga46a5e06d18f524_9"/>
          <p:cNvSpPr/>
          <p:nvPr>
            <p:ph idx="2" type="pic"/>
          </p:nvPr>
        </p:nvSpPr>
        <p:spPr>
          <a:xfrm>
            <a:off x="6547872" y="1143000"/>
            <a:ext cx="3227100" cy="4572000"/>
          </a:xfrm>
          <a:prstGeom prst="roundRect">
            <a:avLst>
              <a:gd fmla="val 16667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352"/>
              </a:srgbClr>
            </a:outerShdw>
          </a:effectLst>
        </p:spPr>
      </p:sp>
      <p:pic>
        <p:nvPicPr>
          <p:cNvPr id="277" name="Google Shape;277;ga46a5e06d18f524_9"/>
          <p:cNvPicPr preferRelativeResize="0"/>
          <p:nvPr/>
        </p:nvPicPr>
        <p:blipFill rotWithShape="1">
          <a:blip r:embed="rId3">
            <a:alphaModFix/>
          </a:blip>
          <a:srcRect b="24537" l="0" r="0" t="30774"/>
          <a:stretch/>
        </p:blipFill>
        <p:spPr>
          <a:xfrm>
            <a:off x="7374000" y="2296275"/>
            <a:ext cx="2947350" cy="2973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78" name="Google Shape;278;ga46a5e06d18f524_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133551" y="6197825"/>
            <a:ext cx="690600" cy="40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4"/>
          <p:cNvSpPr txBox="1"/>
          <p:nvPr>
            <p:ph type="title"/>
          </p:nvPr>
        </p:nvSpPr>
        <p:spPr>
          <a:xfrm>
            <a:off x="1154955" y="973668"/>
            <a:ext cx="8761413" cy="7069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entury Gothic"/>
              <a:buNone/>
            </a:pPr>
            <a:r>
              <a:rPr lang="pt-BR" sz="2500">
                <a:latin typeface="Arial"/>
                <a:ea typeface="Arial"/>
                <a:cs typeface="Arial"/>
                <a:sym typeface="Arial"/>
              </a:rPr>
              <a:t>Objetivos do trabalho </a:t>
            </a:r>
            <a:endParaRPr sz="25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" name="Google Shape;284;p4"/>
          <p:cNvSpPr txBox="1"/>
          <p:nvPr>
            <p:ph idx="1" type="body"/>
          </p:nvPr>
        </p:nvSpPr>
        <p:spPr>
          <a:xfrm>
            <a:off x="774300" y="3579875"/>
            <a:ext cx="4207500" cy="24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►"/>
            </a:pPr>
            <a:r>
              <a:rPr lang="pt-BR" sz="1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Elencar pontos chave que possibilite ao técnico de radioterapia, reproduzir todas as etapas referentes ao tratamento de melanoma de coróide.</a:t>
            </a:r>
            <a:endParaRPr sz="15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" name="Google Shape;285;p4"/>
          <p:cNvSpPr txBox="1"/>
          <p:nvPr/>
        </p:nvSpPr>
        <p:spPr>
          <a:xfrm flipH="1" rot="859">
            <a:off x="5781367" y="2643969"/>
            <a:ext cx="4800600" cy="29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0" i="0" lang="pt-BR" sz="1500" u="sng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Objetivos específicos</a:t>
            </a:r>
            <a:endParaRPr b="0" i="0" sz="1500" u="sng" cap="none" strike="noStrike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sng" cap="none" strike="noStrike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0" i="0" lang="pt-BR" sz="15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● Descrever as etapas de simulação e imagens em 3D, e o planejamento físico de tratamento para melanoma de coróide;</a:t>
            </a:r>
            <a:endParaRPr b="0" i="0" sz="1500" u="none" cap="none" strike="noStrike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0" i="0" lang="pt-BR" sz="15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● Apresentar os acessórios que são utilizados na Srs e a dinâmica de tratamento para melanoma de coróide;</a:t>
            </a:r>
            <a:endParaRPr b="0" i="0" sz="1500" u="none" cap="none" strike="noStrike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0" i="0" lang="pt-BR" sz="15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● Expor as particularidades que envolvem este tipo de tratamento, e a detecção de possíveis acidentes com o acelerador linear, durante o tratamento de melanoma de coróide.</a:t>
            </a:r>
            <a:endParaRPr b="0" i="0" sz="1500" u="none" cap="none" strike="noStrike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6" name="Google Shape;286;p4"/>
          <p:cNvSpPr txBox="1"/>
          <p:nvPr/>
        </p:nvSpPr>
        <p:spPr>
          <a:xfrm>
            <a:off x="1155025" y="3116079"/>
            <a:ext cx="3345000" cy="46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0" i="0" lang="pt-BR" sz="1500" u="sng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Objetivo geral</a:t>
            </a:r>
            <a:r>
              <a:rPr b="0" i="0" lang="pt-BR" sz="18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endParaRPr b="0" i="0" sz="1800" u="none" cap="none" strike="noStrike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287" name="Google Shape;287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133551" y="6197825"/>
            <a:ext cx="690600" cy="40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5"/>
          <p:cNvSpPr txBox="1"/>
          <p:nvPr>
            <p:ph type="title"/>
          </p:nvPr>
        </p:nvSpPr>
        <p:spPr>
          <a:xfrm>
            <a:off x="1154950" y="1636950"/>
            <a:ext cx="1997400" cy="13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entury Gothic"/>
              <a:buNone/>
            </a:pPr>
            <a:r>
              <a:rPr lang="pt-BR" sz="2500">
                <a:latin typeface="Arial"/>
                <a:ea typeface="Arial"/>
                <a:cs typeface="Arial"/>
                <a:sym typeface="Arial"/>
              </a:rPr>
              <a:t>Metodologia</a:t>
            </a:r>
            <a:r>
              <a:rPr lang="pt-BR"/>
              <a:t> </a:t>
            </a:r>
            <a:endParaRPr/>
          </a:p>
        </p:txBody>
      </p:sp>
      <p:sp>
        <p:nvSpPr>
          <p:cNvPr id="293" name="Google Shape;293;p5"/>
          <p:cNvSpPr txBox="1"/>
          <p:nvPr>
            <p:ph idx="1" type="body"/>
          </p:nvPr>
        </p:nvSpPr>
        <p:spPr>
          <a:xfrm>
            <a:off x="464450" y="2504200"/>
            <a:ext cx="10669200" cy="33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20040" lvl="0" marL="457200" marR="26035" rtl="0" algn="just">
              <a:lnSpc>
                <a:spcPct val="147083"/>
              </a:lnSpc>
              <a:spcBef>
                <a:spcPts val="0"/>
              </a:spcBef>
              <a:spcAft>
                <a:spcPts val="40"/>
              </a:spcAft>
              <a:buSzPts val="1440"/>
              <a:buFont typeface="Arial"/>
              <a:buChar char="►"/>
            </a:pPr>
            <a:r>
              <a:rPr lang="pt-BR" sz="1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Para embasar o presente estudo, foi conduzida uma revisão bibliográfica narrativa descritiva. Nesse processo, houve o levantamento bibliográfico, onde foi realizado, buscas de termos no Descritor de Ciências da Saúde (DECS), e Medical Subject Headings (MESH). As análises foram realizadas durante o período de pesquisa sobre o tema proposto, nos sites do portal regional da Biblioteca Virtual em Saúde (BVS), e da Pubmed, empregando as palavras-chave: “Corióide – Neoplasias oculares – Radioterapia”. A expressão de busca foi elaborada nos idiomas português, francês, espanhol e inglês, utilizando-se o operador boleano, or. Os capítulos do trabalho foram estruturados através de artigos e periódicos de alguns autores como: Kalik, Shields; Eibenberger; e Segreto. Observou-se que, as referências nas bases de dados voltadas para técnicos em radioterapia eram insuficientes, por esta razão, realizou-se um levantamento bibliográfico adicional incluindo livros, como Radioterapia em oncologia, 2ª ed. e Princípios Físicos e técnicos em radioterapia. 1ª ed.</a:t>
            </a:r>
            <a:endParaRPr sz="15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4" name="Google Shape;294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133551" y="6197825"/>
            <a:ext cx="690600" cy="40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6"/>
          <p:cNvSpPr txBox="1"/>
          <p:nvPr>
            <p:ph type="title"/>
          </p:nvPr>
        </p:nvSpPr>
        <p:spPr>
          <a:xfrm>
            <a:off x="1154953" y="973675"/>
            <a:ext cx="3020700" cy="70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entury Gothic"/>
              <a:buNone/>
            </a:pPr>
            <a:r>
              <a:rPr lang="pt-BR" sz="2500">
                <a:latin typeface="Arial"/>
                <a:ea typeface="Arial"/>
                <a:cs typeface="Arial"/>
                <a:sym typeface="Arial"/>
              </a:rPr>
              <a:t>O que é Coróide?</a:t>
            </a:r>
            <a:endParaRPr sz="25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0" name="Google Shape;300;p6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21975" y="3041850"/>
            <a:ext cx="3871500" cy="2253600"/>
          </a:xfrm>
          <a:prstGeom prst="rect">
            <a:avLst/>
          </a:prstGeom>
          <a:noFill/>
          <a:ln>
            <a:noFill/>
          </a:ln>
        </p:spPr>
      </p:pic>
      <p:sp>
        <p:nvSpPr>
          <p:cNvPr id="301" name="Google Shape;301;p6"/>
          <p:cNvSpPr txBox="1"/>
          <p:nvPr/>
        </p:nvSpPr>
        <p:spPr>
          <a:xfrm>
            <a:off x="1154950" y="3193950"/>
            <a:ext cx="4941000" cy="17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0" i="0" lang="pt-BR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A Coróide é um componente do bulbo ocular, que faz parte do trato uveal, é um tipo de tecido conjuntivo fino, localizada mais posterior e muito próxima do nervo óptico. O trato uveal, que inclui também a íris e o corpo ciliar, colaboram para a dilatação e contração das pupilas, o melanoma pode afetar essas outras estruturas, não se limitando exclusivamente à coróide. 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2" name="Google Shape;302;p6"/>
          <p:cNvSpPr txBox="1"/>
          <p:nvPr/>
        </p:nvSpPr>
        <p:spPr>
          <a:xfrm>
            <a:off x="7369575" y="5378600"/>
            <a:ext cx="2122800" cy="27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BR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Fonte: Rossetto, 2019</a:t>
            </a:r>
            <a:endParaRPr b="0" i="0" sz="1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3" name="Google Shape;303;p6"/>
          <p:cNvSpPr txBox="1"/>
          <p:nvPr/>
        </p:nvSpPr>
        <p:spPr>
          <a:xfrm>
            <a:off x="7176000" y="2682100"/>
            <a:ext cx="3152700" cy="27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BR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Anatomia do globo ocular</a:t>
            </a:r>
            <a:endParaRPr b="0" i="0" sz="1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4" name="Google Shape;304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133551" y="6197825"/>
            <a:ext cx="690600" cy="40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7"/>
          <p:cNvSpPr txBox="1"/>
          <p:nvPr>
            <p:ph type="title"/>
          </p:nvPr>
        </p:nvSpPr>
        <p:spPr>
          <a:xfrm>
            <a:off x="1164830" y="1003218"/>
            <a:ext cx="8761500" cy="70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entury Gothic"/>
              <a:buNone/>
            </a:pPr>
            <a:r>
              <a:rPr lang="pt-BR" sz="2500">
                <a:latin typeface="Arial"/>
                <a:ea typeface="Arial"/>
                <a:cs typeface="Arial"/>
                <a:sym typeface="Arial"/>
              </a:rPr>
              <a:t>Melanoma coroidal</a:t>
            </a:r>
            <a:endParaRPr sz="25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10" name="Google Shape;310;p7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80200" y="3209600"/>
            <a:ext cx="1960800" cy="2107200"/>
          </a:xfrm>
          <a:prstGeom prst="rect">
            <a:avLst/>
          </a:prstGeom>
          <a:noFill/>
          <a:ln>
            <a:noFill/>
          </a:ln>
        </p:spPr>
      </p:pic>
      <p:sp>
        <p:nvSpPr>
          <p:cNvPr id="311" name="Google Shape;311;p7"/>
          <p:cNvSpPr txBox="1"/>
          <p:nvPr/>
        </p:nvSpPr>
        <p:spPr>
          <a:xfrm>
            <a:off x="1285875" y="2544100"/>
            <a:ext cx="39960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0" i="0" lang="pt-BR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Pouco radiossensível  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0" i="0" lang="pt-BR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Qt  não traz benefício</a:t>
            </a:r>
            <a:endParaRPr b="0" i="0" sz="15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2" name="Google Shape;312;p7"/>
          <p:cNvSpPr txBox="1"/>
          <p:nvPr/>
        </p:nvSpPr>
        <p:spPr>
          <a:xfrm>
            <a:off x="6249850" y="2754850"/>
            <a:ext cx="3152400" cy="50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BR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Melanoma de coróide pigmentado no pólo posterior com pigmento laranja.</a:t>
            </a:r>
            <a:endParaRPr b="0" i="0" sz="1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3" name="Google Shape;313;p7"/>
          <p:cNvSpPr txBox="1"/>
          <p:nvPr/>
        </p:nvSpPr>
        <p:spPr>
          <a:xfrm>
            <a:off x="7037750" y="5267950"/>
            <a:ext cx="2234400" cy="42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BR" sz="10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Fonte: Mattos Neto, 2015.</a:t>
            </a:r>
            <a:endParaRPr b="0" i="0" sz="1000" u="none" cap="none" strike="noStrike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4" name="Google Shape;314;p7"/>
          <p:cNvSpPr/>
          <p:nvPr/>
        </p:nvSpPr>
        <p:spPr>
          <a:xfrm>
            <a:off x="920100" y="2544100"/>
            <a:ext cx="172200" cy="3165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highlight>
                <a:srgbClr val="A64D79"/>
              </a:highlight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15" name="Google Shape;315;p7"/>
          <p:cNvSpPr/>
          <p:nvPr/>
        </p:nvSpPr>
        <p:spPr>
          <a:xfrm>
            <a:off x="920100" y="3209600"/>
            <a:ext cx="172200" cy="3165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accent6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16" name="Google Shape;316;p7"/>
          <p:cNvSpPr txBox="1"/>
          <p:nvPr/>
        </p:nvSpPr>
        <p:spPr>
          <a:xfrm>
            <a:off x="1285875" y="4327725"/>
            <a:ext cx="2972700" cy="5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0" i="0" lang="pt-BR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Enucleação por cir</a:t>
            </a:r>
            <a:r>
              <a:rPr lang="pt-BR" sz="1500">
                <a:solidFill>
                  <a:schemeClr val="dk1"/>
                </a:solidFill>
              </a:rPr>
              <a:t>urgia </a:t>
            </a:r>
            <a:endParaRPr b="0" i="0" sz="15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7" name="Google Shape;317;p7"/>
          <p:cNvSpPr/>
          <p:nvPr/>
        </p:nvSpPr>
        <p:spPr>
          <a:xfrm>
            <a:off x="920100" y="4327725"/>
            <a:ext cx="172200" cy="3165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18" name="Google Shape;318;p7"/>
          <p:cNvSpPr txBox="1"/>
          <p:nvPr/>
        </p:nvSpPr>
        <p:spPr>
          <a:xfrm>
            <a:off x="1285875" y="4884500"/>
            <a:ext cx="23922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0" i="0" lang="pt-BR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Braquiterapia por placas</a:t>
            </a:r>
            <a:endParaRPr b="0" i="0" sz="15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9" name="Google Shape;319;p7"/>
          <p:cNvSpPr/>
          <p:nvPr/>
        </p:nvSpPr>
        <p:spPr>
          <a:xfrm>
            <a:off x="920100" y="4894725"/>
            <a:ext cx="172200" cy="3165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20" name="Google Shape;320;p7"/>
          <p:cNvSpPr txBox="1"/>
          <p:nvPr/>
        </p:nvSpPr>
        <p:spPr>
          <a:xfrm>
            <a:off x="1285875" y="5364625"/>
            <a:ext cx="3512100" cy="50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0" i="0" lang="pt-BR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Radio</a:t>
            </a:r>
            <a:r>
              <a:rPr lang="pt-BR" sz="1500">
                <a:solidFill>
                  <a:schemeClr val="dk1"/>
                </a:solidFill>
              </a:rPr>
              <a:t>te</a:t>
            </a:r>
            <a:r>
              <a:rPr b="0" i="0" lang="pt-BR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lang="pt-BR" sz="1500">
                <a:solidFill>
                  <a:schemeClr val="dk1"/>
                </a:solidFill>
              </a:rPr>
              <a:t>apia estereotáxica </a:t>
            </a:r>
            <a:r>
              <a:rPr b="0" i="0" lang="pt-BR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fracionada</a:t>
            </a:r>
            <a:endParaRPr b="0" i="0" sz="15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" name="Google Shape;321;p7"/>
          <p:cNvSpPr/>
          <p:nvPr/>
        </p:nvSpPr>
        <p:spPr>
          <a:xfrm>
            <a:off x="920100" y="5461725"/>
            <a:ext cx="172200" cy="3165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322" name="Google Shape;322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133551" y="6197825"/>
            <a:ext cx="690600" cy="40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8"/>
          <p:cNvSpPr txBox="1"/>
          <p:nvPr>
            <p:ph type="title"/>
          </p:nvPr>
        </p:nvSpPr>
        <p:spPr>
          <a:xfrm>
            <a:off x="1154955" y="973668"/>
            <a:ext cx="8761413" cy="7069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entury Gothic"/>
              <a:buNone/>
            </a:pPr>
            <a:r>
              <a:rPr lang="pt-BR" sz="2500">
                <a:latin typeface="Arial"/>
                <a:ea typeface="Arial"/>
                <a:cs typeface="Arial"/>
                <a:sym typeface="Arial"/>
              </a:rPr>
              <a:t>Radiocirurgia </a:t>
            </a:r>
            <a:endParaRPr sz="25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8" name="Google Shape;328;p8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10400" y="3152475"/>
            <a:ext cx="2698800" cy="2571900"/>
          </a:xfrm>
          <a:prstGeom prst="rect">
            <a:avLst/>
          </a:prstGeom>
          <a:noFill/>
          <a:ln>
            <a:noFill/>
          </a:ln>
        </p:spPr>
      </p:pic>
      <p:sp>
        <p:nvSpPr>
          <p:cNvPr id="329" name="Google Shape;329;p8"/>
          <p:cNvSpPr txBox="1"/>
          <p:nvPr/>
        </p:nvSpPr>
        <p:spPr>
          <a:xfrm>
            <a:off x="5181600" y="2504141"/>
            <a:ext cx="1828800" cy="18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30" name="Google Shape;330;p8"/>
          <p:cNvSpPr txBox="1"/>
          <p:nvPr/>
        </p:nvSpPr>
        <p:spPr>
          <a:xfrm>
            <a:off x="843425" y="3387525"/>
            <a:ext cx="4825500" cy="138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23850" lvl="0" marL="4572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●"/>
            </a:pPr>
            <a:r>
              <a:rPr b="0" i="0" lang="pt-BR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1949, Lars Leksell, um neurocirurgião,  introduziu o primeiro dispositivo estereotáxico, fundamentado no centro de um arco, este aparato, permitia a inserção de eletrodos para a destruição de núcleos e vias nervosas.</a:t>
            </a:r>
            <a:endParaRPr b="0" i="0" sz="15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1" name="Google Shape;331;p8"/>
          <p:cNvSpPr txBox="1"/>
          <p:nvPr/>
        </p:nvSpPr>
        <p:spPr>
          <a:xfrm>
            <a:off x="6816525" y="2723850"/>
            <a:ext cx="3099900" cy="42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BR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Dispositivo de tele-rádio para aumentar a taxa de dose no alvo</a:t>
            </a:r>
            <a:endParaRPr b="0" i="0" sz="1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2" name="Google Shape;332;p8"/>
          <p:cNvSpPr txBox="1"/>
          <p:nvPr/>
        </p:nvSpPr>
        <p:spPr>
          <a:xfrm>
            <a:off x="7017075" y="5724373"/>
            <a:ext cx="2698800" cy="42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BR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Fonte: Khan, 2016</a:t>
            </a:r>
            <a:endParaRPr b="0" i="0" sz="1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33" name="Google Shape;333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133551" y="6197825"/>
            <a:ext cx="690600" cy="40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F10001029">
  <a:themeElements>
    <a:clrScheme name="Ion Boardroom">
      <a:dk1>
        <a:srgbClr val="000000"/>
      </a:dk1>
      <a:lt1>
        <a:srgbClr val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2024-01-30T00:02:34Z</dcterms:created>
  <dc:creator>RENATA MARTINS DA SILVA</dc:creator>
</cp:coreProperties>
</file>