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yFhfHVhN377ljZNwGNtmC1sUo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6ea648796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36ea648796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36ea648796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6ea6487961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36ea6487961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36ea6487961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ea6487961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36ea6487961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36ea6487961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6ea6487961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36ea6487961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36ea6487961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72" name="Shape 72"/>
        <p:cNvGrpSpPr/>
        <p:nvPr/>
      </p:nvGrpSpPr>
      <p:grpSpPr>
        <a:xfrm>
          <a:off x="0" y="0"/>
          <a:ext cx="0" cy="0"/>
          <a:chOff x="0" y="0"/>
          <a:chExt cx="0" cy="0"/>
        </a:xfrm>
      </p:grpSpPr>
      <p:sp>
        <p:nvSpPr>
          <p:cNvPr id="73" name="Google Shape;7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78" name="Shape 78"/>
        <p:cNvGrpSpPr/>
        <p:nvPr/>
      </p:nvGrpSpPr>
      <p:grpSpPr>
        <a:xfrm>
          <a:off x="0" y="0"/>
          <a:ext cx="0" cy="0"/>
          <a:chOff x="0" y="0"/>
          <a:chExt cx="0" cy="0"/>
        </a:xfrm>
      </p:grpSpPr>
      <p:sp>
        <p:nvSpPr>
          <p:cNvPr id="79" name="Google Shape;79;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4" name="Shape 54"/>
        <p:cNvGrpSpPr/>
        <p:nvPr/>
      </p:nvGrpSpPr>
      <p:grpSpPr>
        <a:xfrm>
          <a:off x="0" y="0"/>
          <a:ext cx="0" cy="0"/>
          <a:chOff x="0" y="0"/>
          <a:chExt cx="0" cy="0"/>
        </a:xfrm>
      </p:grpSpPr>
      <p:sp>
        <p:nvSpPr>
          <p:cNvPr id="55" name="Google Shape;5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8" name="Shape 58"/>
        <p:cNvGrpSpPr/>
        <p:nvPr/>
      </p:nvGrpSpPr>
      <p:grpSpPr>
        <a:xfrm>
          <a:off x="0" y="0"/>
          <a:ext cx="0" cy="0"/>
          <a:chOff x="0" y="0"/>
          <a:chExt cx="0" cy="0"/>
        </a:xfrm>
      </p:grpSpPr>
      <p:sp>
        <p:nvSpPr>
          <p:cNvPr id="59" name="Google Shape;59;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5" name="Shape 65"/>
        <p:cNvGrpSpPr/>
        <p:nvPr/>
      </p:nvGrpSpPr>
      <p:grpSpPr>
        <a:xfrm>
          <a:off x="0" y="0"/>
          <a:ext cx="0" cy="0"/>
          <a:chOff x="0" y="0"/>
          <a:chExt cx="0" cy="0"/>
        </a:xfrm>
      </p:grpSpPr>
      <p:sp>
        <p:nvSpPr>
          <p:cNvPr id="66" name="Google Shape;6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
          <p:cNvSpPr/>
          <p:nvPr>
            <p:ph idx="2" type="pic"/>
          </p:nvPr>
        </p:nvSpPr>
        <p:spPr>
          <a:xfrm>
            <a:off x="5183188" y="987425"/>
            <a:ext cx="6172200" cy="4873625"/>
          </a:xfrm>
          <a:prstGeom prst="rect">
            <a:avLst/>
          </a:prstGeom>
          <a:noFill/>
          <a:ln>
            <a:noFill/>
          </a:ln>
        </p:spPr>
      </p:sp>
      <p:sp>
        <p:nvSpPr>
          <p:cNvPr id="68" name="Google Shape;68;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 y="0"/>
            <a:ext cx="12192000" cy="6858000"/>
          </a:xfrm>
          <a:prstGeom prst="rect">
            <a:avLst/>
          </a:prstGeom>
          <a:noFill/>
          <a:ln>
            <a:noFill/>
          </a:ln>
        </p:spPr>
      </p:pic>
      <p:sp>
        <p:nvSpPr>
          <p:cNvPr id="89" name="Google Shape;89;p1"/>
          <p:cNvSpPr txBox="1"/>
          <p:nvPr/>
        </p:nvSpPr>
        <p:spPr>
          <a:xfrm>
            <a:off x="1" y="4794425"/>
            <a:ext cx="10838100" cy="527400"/>
          </a:xfrm>
          <a:prstGeom prst="rect">
            <a:avLst/>
          </a:prstGeom>
          <a:noFill/>
          <a:ln>
            <a:noFill/>
          </a:ln>
        </p:spPr>
        <p:txBody>
          <a:bodyPr anchorCtr="0" anchor="t" bIns="45700" lIns="91425" spcFirstLastPara="1" rIns="91425" wrap="square" tIns="45700">
            <a:spAutoFit/>
          </a:bodyPr>
          <a:lstStyle/>
          <a:p>
            <a:pPr indent="0" lvl="0" marL="0" marR="0" rtl="0" algn="l">
              <a:lnSpc>
                <a:spcPct val="91212"/>
              </a:lnSpc>
              <a:spcBef>
                <a:spcPts val="0"/>
              </a:spcBef>
              <a:spcAft>
                <a:spcPts val="0"/>
              </a:spcAft>
              <a:buClr>
                <a:srgbClr val="000000"/>
              </a:buClr>
              <a:buSzPts val="3100"/>
              <a:buFont typeface="Arial"/>
              <a:buNone/>
            </a:pPr>
            <a:r>
              <a:rPr b="1" i="0" lang="pt-BR" sz="3100" u="none" cap="none" strike="noStrike">
                <a:solidFill>
                  <a:srgbClr val="7D7D7D"/>
                </a:solidFill>
                <a:latin typeface="Calibri"/>
                <a:ea typeface="Calibri"/>
                <a:cs typeface="Calibri"/>
                <a:sym typeface="Calibri"/>
              </a:rPr>
              <a:t>Módulo II - Produção do conhecimento científico em saúde</a:t>
            </a:r>
            <a:endParaRPr b="0" i="0" sz="100" u="none" cap="none" strike="noStrike">
              <a:solidFill>
                <a:srgbClr val="000000"/>
              </a:solidFill>
              <a:latin typeface="Arial"/>
              <a:ea typeface="Arial"/>
              <a:cs typeface="Arial"/>
              <a:sym typeface="Arial"/>
            </a:endParaRPr>
          </a:p>
        </p:txBody>
      </p:sp>
      <p:sp>
        <p:nvSpPr>
          <p:cNvPr id="90" name="Google Shape;90;p1"/>
          <p:cNvSpPr txBox="1"/>
          <p:nvPr/>
        </p:nvSpPr>
        <p:spPr>
          <a:xfrm>
            <a:off x="299303" y="3964691"/>
            <a:ext cx="1997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213124"/>
              </a:lnSpc>
              <a:spcBef>
                <a:spcPts val="0"/>
              </a:spcBef>
              <a:spcAft>
                <a:spcPts val="0"/>
              </a:spcAft>
              <a:buClr>
                <a:srgbClr val="000000"/>
              </a:buClr>
              <a:buSzPts val="3200"/>
              <a:buFont typeface="Arial"/>
              <a:buNone/>
            </a:pPr>
            <a:r>
              <a:rPr b="1" i="0" lang="pt-BR" sz="3200" u="none" cap="none" strike="noStrike">
                <a:solidFill>
                  <a:srgbClr val="06B9CD"/>
                </a:solidFill>
                <a:latin typeface="Calibri"/>
                <a:ea typeface="Calibri"/>
                <a:cs typeface="Calibri"/>
                <a:sym typeface="Calibri"/>
              </a:rPr>
              <a:t>Ensino</a:t>
            </a:r>
            <a:endParaRPr b="1" i="0" sz="2400" u="none" cap="none" strike="noStrike">
              <a:solidFill>
                <a:srgbClr val="06B9CD"/>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b="0" l="0" r="0" t="0"/>
          <a:stretch/>
        </p:blipFill>
        <p:spPr>
          <a:xfrm>
            <a:off x="9439725" y="6244550"/>
            <a:ext cx="1118900" cy="394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6"/>
          <p:cNvPicPr preferRelativeResize="0"/>
          <p:nvPr/>
        </p:nvPicPr>
        <p:blipFill rotWithShape="1">
          <a:blip r:embed="rId3">
            <a:alphaModFix/>
          </a:blip>
          <a:srcRect b="1" l="9572" r="32147" t="-17334"/>
          <a:stretch/>
        </p:blipFill>
        <p:spPr>
          <a:xfrm>
            <a:off x="-741402" y="-419494"/>
            <a:ext cx="8335421" cy="7249784"/>
          </a:xfrm>
          <a:prstGeom prst="flowChartDelay">
            <a:avLst/>
          </a:prstGeom>
          <a:noFill/>
          <a:ln>
            <a:noFill/>
          </a:ln>
        </p:spPr>
      </p:pic>
      <p:pic>
        <p:nvPicPr>
          <p:cNvPr id="183" name="Google Shape;183;p6"/>
          <p:cNvPicPr preferRelativeResize="0"/>
          <p:nvPr/>
        </p:nvPicPr>
        <p:blipFill rotWithShape="1">
          <a:blip r:embed="rId4">
            <a:alphaModFix/>
          </a:blip>
          <a:srcRect b="43228" l="0" r="32653" t="0"/>
          <a:stretch/>
        </p:blipFill>
        <p:spPr>
          <a:xfrm rot="945958">
            <a:off x="-478631" y="4162036"/>
            <a:ext cx="5945516" cy="2833052"/>
          </a:xfrm>
          <a:prstGeom prst="rect">
            <a:avLst/>
          </a:prstGeom>
          <a:noFill/>
          <a:ln>
            <a:noFill/>
          </a:ln>
        </p:spPr>
      </p:pic>
      <p:sp>
        <p:nvSpPr>
          <p:cNvPr id="184" name="Google Shape;184;p6"/>
          <p:cNvSpPr txBox="1"/>
          <p:nvPr/>
        </p:nvSpPr>
        <p:spPr>
          <a:xfrm>
            <a:off x="7994821" y="2639292"/>
            <a:ext cx="3484606" cy="3489994"/>
          </a:xfrm>
          <a:prstGeom prst="rect">
            <a:avLst/>
          </a:prstGeom>
          <a:noFill/>
          <a:ln>
            <a:noFill/>
          </a:ln>
        </p:spPr>
        <p:txBody>
          <a:bodyPr anchorCtr="0" anchor="t" bIns="45700" lIns="91425" spcFirstLastPara="1" rIns="91425" wrap="square" tIns="45700">
            <a:spAutoFit/>
          </a:bodyPr>
          <a:lstStyle/>
          <a:p>
            <a:pPr indent="0" lvl="0" marL="0" marR="0" rtl="0" algn="l">
              <a:lnSpc>
                <a:spcPct val="67142"/>
              </a:lnSpc>
              <a:spcBef>
                <a:spcPts val="0"/>
              </a:spcBef>
              <a:spcAft>
                <a:spcPts val="0"/>
              </a:spcAft>
              <a:buClr>
                <a:srgbClr val="000000"/>
              </a:buClr>
              <a:buSzPts val="2800"/>
              <a:buFont typeface="Arial"/>
              <a:buNone/>
            </a:pPr>
            <a:r>
              <a:rPr b="1" i="0" lang="pt-BR" sz="2800" u="none" cap="none" strike="noStrike">
                <a:solidFill>
                  <a:srgbClr val="06B9CD"/>
                </a:solidFill>
                <a:latin typeface="Calibri"/>
                <a:ea typeface="Calibri"/>
                <a:cs typeface="Calibri"/>
                <a:sym typeface="Calibri"/>
              </a:rPr>
              <a:t>Subtítulo</a:t>
            </a:r>
            <a:endParaRPr b="0" i="0" sz="1400" u="none" cap="none" strike="noStrike">
              <a:solidFill>
                <a:srgbClr val="000000"/>
              </a:solidFill>
              <a:latin typeface="Arial"/>
              <a:ea typeface="Arial"/>
              <a:cs typeface="Arial"/>
              <a:sym typeface="Arial"/>
            </a:endParaRPr>
          </a:p>
          <a:p>
            <a:pPr indent="0" lvl="0" marL="0" marR="0" rtl="0" algn="l">
              <a:lnSpc>
                <a:spcPct val="134285"/>
              </a:lnSpc>
              <a:spcBef>
                <a:spcPts val="0"/>
              </a:spcBef>
              <a:spcAft>
                <a:spcPts val="0"/>
              </a:spcAft>
              <a:buClr>
                <a:srgbClr val="000000"/>
              </a:buClr>
              <a:buSzPts val="1400"/>
              <a:buFont typeface="Arial"/>
              <a:buNone/>
            </a:pPr>
            <a:r>
              <a:t/>
            </a:r>
            <a:endParaRPr b="0" i="0" sz="1400" u="none" cap="none" strike="noStrike">
              <a:solidFill>
                <a:srgbClr val="7D7D7D"/>
              </a:solidFill>
              <a:latin typeface="Calibri"/>
              <a:ea typeface="Calibri"/>
              <a:cs typeface="Calibri"/>
              <a:sym typeface="Calibri"/>
            </a:endParaRPr>
          </a:p>
          <a:p>
            <a:pPr indent="0" lvl="0" marL="0" marR="0" rtl="0" algn="l">
              <a:lnSpc>
                <a:spcPct val="134285"/>
              </a:lnSpc>
              <a:spcBef>
                <a:spcPts val="0"/>
              </a:spcBef>
              <a:spcAft>
                <a:spcPts val="0"/>
              </a:spcAft>
              <a:buClr>
                <a:srgbClr val="000000"/>
              </a:buClr>
              <a:buSzPts val="1400"/>
              <a:buFont typeface="Arial"/>
              <a:buNone/>
            </a:pPr>
            <a:r>
              <a:rPr b="0" i="0" lang="pt-BR" sz="1400" u="none" cap="none" strike="noStrike">
                <a:solidFill>
                  <a:srgbClr val="7D7D7D"/>
                </a:solidFill>
                <a:latin typeface="Calibri"/>
                <a:ea typeface="Calibri"/>
                <a:cs typeface="Calibri"/>
                <a:sym typeface="Calibri"/>
              </a:rPr>
              <a:t>Lorem ipsum dolor sit amet, consectetur adipiscing elit, sed do eiusmod tempor incididunt ut labore et dolore magna aliqua. Vestibulum mattis ullamcorper velit sed ullamcorper morbi tincidunt ornare massa. Nunc mattis enim ut tellus elementum. Cras pulvinar mattis nunc sed blandit libero. Fermentum posuere urna nec tincidunt praesent semper feugiat nibh sed. A iaculis at erat pellentesque adipiscing commodo elit at. Convallis convallis tellus id interdum velit laoreet. </a:t>
            </a:r>
            <a:endParaRPr b="0" i="0" sz="1400" u="none" cap="none" strike="noStrike">
              <a:solidFill>
                <a:srgbClr val="000000"/>
              </a:solidFill>
              <a:latin typeface="Arial"/>
              <a:ea typeface="Arial"/>
              <a:cs typeface="Arial"/>
              <a:sym typeface="Arial"/>
            </a:endParaRPr>
          </a:p>
        </p:txBody>
      </p:sp>
      <p:sp>
        <p:nvSpPr>
          <p:cNvPr id="185" name="Google Shape;185;p6"/>
          <p:cNvSpPr/>
          <p:nvPr/>
        </p:nvSpPr>
        <p:spPr>
          <a:xfrm flipH="1" rot="10800000">
            <a:off x="-403237" y="-250173"/>
            <a:ext cx="20280722" cy="2329145"/>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06B9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186" name="Google Shape;186;p6"/>
          <p:cNvPicPr preferRelativeResize="0"/>
          <p:nvPr/>
        </p:nvPicPr>
        <p:blipFill rotWithShape="1">
          <a:blip r:embed="rId5">
            <a:alphaModFix/>
          </a:blip>
          <a:srcRect b="0" l="0" r="0" t="0"/>
          <a:stretch/>
        </p:blipFill>
        <p:spPr>
          <a:xfrm>
            <a:off x="10537278" y="533400"/>
            <a:ext cx="723900" cy="381000"/>
          </a:xfrm>
          <a:prstGeom prst="rect">
            <a:avLst/>
          </a:prstGeom>
          <a:noFill/>
          <a:ln>
            <a:noFill/>
          </a:ln>
        </p:spPr>
      </p:pic>
      <p:sp>
        <p:nvSpPr>
          <p:cNvPr id="187" name="Google Shape;187;p6"/>
          <p:cNvSpPr/>
          <p:nvPr/>
        </p:nvSpPr>
        <p:spPr>
          <a:xfrm>
            <a:off x="-8154205" y="5899159"/>
            <a:ext cx="21162276"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D0D1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p:nvPr/>
        </p:nvSpPr>
        <p:spPr>
          <a:xfrm>
            <a:off x="-8154205" y="6089172"/>
            <a:ext cx="21162276"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D0D1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 name="Google Shape;193;p7"/>
          <p:cNvSpPr/>
          <p:nvPr/>
        </p:nvSpPr>
        <p:spPr>
          <a:xfrm flipH="1" rot="10800000">
            <a:off x="-15641" y="-382471"/>
            <a:ext cx="20280722"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06B9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194" name="Google Shape;194;p7"/>
          <p:cNvPicPr preferRelativeResize="0"/>
          <p:nvPr/>
        </p:nvPicPr>
        <p:blipFill rotWithShape="1">
          <a:blip r:embed="rId3">
            <a:alphaModFix/>
          </a:blip>
          <a:srcRect b="0" l="0" r="0" t="0"/>
          <a:stretch/>
        </p:blipFill>
        <p:spPr>
          <a:xfrm>
            <a:off x="10537278" y="533400"/>
            <a:ext cx="723900" cy="381000"/>
          </a:xfrm>
          <a:prstGeom prst="rect">
            <a:avLst/>
          </a:prstGeom>
          <a:noFill/>
          <a:ln>
            <a:noFill/>
          </a:ln>
        </p:spPr>
      </p:pic>
      <p:sp>
        <p:nvSpPr>
          <p:cNvPr id="195" name="Google Shape;195;p7"/>
          <p:cNvSpPr txBox="1"/>
          <p:nvPr/>
        </p:nvSpPr>
        <p:spPr>
          <a:xfrm>
            <a:off x="1834170" y="3568253"/>
            <a:ext cx="2190000" cy="379500"/>
          </a:xfrm>
          <a:prstGeom prst="rect">
            <a:avLst/>
          </a:prstGeom>
          <a:noFill/>
          <a:ln>
            <a:noFill/>
          </a:ln>
        </p:spPr>
        <p:txBody>
          <a:bodyPr anchorCtr="0" anchor="t" bIns="0" lIns="91425" spcFirstLastPara="1" rIns="91425" wrap="square" tIns="0">
            <a:noAutofit/>
          </a:bodyPr>
          <a:lstStyle/>
          <a:p>
            <a:pPr indent="0" lvl="0" marL="0" marR="0" rtl="0" algn="ctr">
              <a:lnSpc>
                <a:spcPct val="90000"/>
              </a:lnSpc>
              <a:spcBef>
                <a:spcPts val="0"/>
              </a:spcBef>
              <a:spcAft>
                <a:spcPts val="1200"/>
              </a:spcAft>
              <a:buClr>
                <a:srgbClr val="7D7D7D"/>
              </a:buClr>
              <a:buSzPts val="4000"/>
              <a:buFont typeface="Arial"/>
              <a:buNone/>
            </a:pPr>
            <a:r>
              <a:rPr b="1" i="0" lang="pt-BR" sz="4000" u="none" cap="none" strike="noStrike">
                <a:solidFill>
                  <a:srgbClr val="7D7D7D"/>
                </a:solidFill>
                <a:latin typeface="Calibri"/>
                <a:ea typeface="Calibri"/>
                <a:cs typeface="Calibri"/>
                <a:sym typeface="Calibri"/>
              </a:rPr>
              <a:t>Lorem</a:t>
            </a:r>
            <a:endParaRPr b="1" i="0" sz="4000" u="none" cap="none" strike="noStrike">
              <a:solidFill>
                <a:srgbClr val="7D7D7D"/>
              </a:solidFill>
              <a:latin typeface="Calibri"/>
              <a:ea typeface="Calibri"/>
              <a:cs typeface="Calibri"/>
              <a:sym typeface="Calibri"/>
            </a:endParaRPr>
          </a:p>
        </p:txBody>
      </p:sp>
      <p:sp>
        <p:nvSpPr>
          <p:cNvPr id="196" name="Google Shape;196;p7"/>
          <p:cNvSpPr txBox="1"/>
          <p:nvPr/>
        </p:nvSpPr>
        <p:spPr>
          <a:xfrm>
            <a:off x="1585934" y="4205619"/>
            <a:ext cx="2686473" cy="790855"/>
          </a:xfrm>
          <a:prstGeom prst="rect">
            <a:avLst/>
          </a:prstGeom>
          <a:noFill/>
          <a:ln>
            <a:noFill/>
          </a:ln>
        </p:spPr>
        <p:txBody>
          <a:bodyPr anchorCtr="0" anchor="t" bIns="0" lIns="91425" spcFirstLastPara="1" rIns="91425" wrap="square" tIns="0">
            <a:noAutofit/>
          </a:bodyPr>
          <a:lstStyle/>
          <a:p>
            <a:pPr indent="0" lvl="0" marL="0" marR="0" rtl="0" algn="ctr">
              <a:lnSpc>
                <a:spcPct val="90000"/>
              </a:lnSpc>
              <a:spcBef>
                <a:spcPts val="0"/>
              </a:spcBef>
              <a:spcAft>
                <a:spcPts val="1200"/>
              </a:spcAft>
              <a:buClr>
                <a:srgbClr val="7D7D7D"/>
              </a:buClr>
              <a:buSzPts val="2000"/>
              <a:buFont typeface="Arial"/>
              <a:buNone/>
            </a:pPr>
            <a:r>
              <a:rPr b="0" i="0" lang="pt-BR" sz="2000" u="none" cap="none" strike="noStrike">
                <a:solidFill>
                  <a:srgbClr val="7D7D7D"/>
                </a:solidFill>
                <a:latin typeface="Calibri"/>
                <a:ea typeface="Calibri"/>
                <a:cs typeface="Calibri"/>
                <a:sym typeface="Calibri"/>
              </a:rPr>
              <a:t>Lorem ipsum dolor sit amet, consectetur adipiscing elit</a:t>
            </a:r>
            <a:endParaRPr b="0" i="0" sz="2000" u="none" cap="none" strike="noStrike">
              <a:solidFill>
                <a:srgbClr val="7D7D7D"/>
              </a:solidFill>
              <a:latin typeface="Calibri"/>
              <a:ea typeface="Calibri"/>
              <a:cs typeface="Calibri"/>
              <a:sym typeface="Calibri"/>
            </a:endParaRPr>
          </a:p>
        </p:txBody>
      </p:sp>
      <p:sp>
        <p:nvSpPr>
          <p:cNvPr id="197" name="Google Shape;197;p7"/>
          <p:cNvSpPr txBox="1"/>
          <p:nvPr/>
        </p:nvSpPr>
        <p:spPr>
          <a:xfrm>
            <a:off x="1666170" y="2658373"/>
            <a:ext cx="2526000" cy="1215070"/>
          </a:xfrm>
          <a:prstGeom prst="rect">
            <a:avLst/>
          </a:prstGeom>
          <a:noFill/>
          <a:ln>
            <a:noFill/>
          </a:ln>
        </p:spPr>
        <p:txBody>
          <a:bodyPr anchorCtr="0" anchor="b" bIns="0" lIns="91425" spcFirstLastPara="1" rIns="91425" wrap="square" tIns="0">
            <a:noAutofit/>
          </a:bodyPr>
          <a:lstStyle/>
          <a:p>
            <a:pPr indent="0" lvl="0" marL="0" marR="0" rtl="0" algn="ctr">
              <a:lnSpc>
                <a:spcPct val="90000"/>
              </a:lnSpc>
              <a:spcBef>
                <a:spcPts val="0"/>
              </a:spcBef>
              <a:spcAft>
                <a:spcPts val="0"/>
              </a:spcAft>
              <a:buClr>
                <a:srgbClr val="06B9CD"/>
              </a:buClr>
              <a:buSzPts val="9600"/>
              <a:buFont typeface="Calibri"/>
              <a:buNone/>
            </a:pPr>
            <a:r>
              <a:rPr b="1" i="0" lang="pt-BR" sz="9600" u="none" cap="none" strike="noStrike">
                <a:solidFill>
                  <a:srgbClr val="06B9CD"/>
                </a:solidFill>
                <a:latin typeface="Calibri"/>
                <a:ea typeface="Calibri"/>
                <a:cs typeface="Calibri"/>
                <a:sym typeface="Calibri"/>
              </a:rPr>
              <a:t>50K</a:t>
            </a:r>
            <a:endParaRPr b="0" i="0" sz="1400" u="none" cap="none" strike="noStrike">
              <a:solidFill>
                <a:srgbClr val="000000"/>
              </a:solidFill>
              <a:latin typeface="Arial"/>
              <a:ea typeface="Arial"/>
              <a:cs typeface="Arial"/>
              <a:sym typeface="Arial"/>
            </a:endParaRPr>
          </a:p>
        </p:txBody>
      </p:sp>
      <p:sp>
        <p:nvSpPr>
          <p:cNvPr id="198" name="Google Shape;198;p7"/>
          <p:cNvSpPr txBox="1"/>
          <p:nvPr/>
        </p:nvSpPr>
        <p:spPr>
          <a:xfrm>
            <a:off x="4753936" y="2658373"/>
            <a:ext cx="2526000" cy="1215070"/>
          </a:xfrm>
          <a:prstGeom prst="rect">
            <a:avLst/>
          </a:prstGeom>
          <a:noFill/>
          <a:ln>
            <a:noFill/>
          </a:ln>
        </p:spPr>
        <p:txBody>
          <a:bodyPr anchorCtr="0" anchor="b" bIns="0" lIns="91425" spcFirstLastPara="1" rIns="91425" wrap="square" tIns="0">
            <a:noAutofit/>
          </a:bodyPr>
          <a:lstStyle/>
          <a:p>
            <a:pPr indent="0" lvl="0" marL="0" marR="0" rtl="0" algn="ctr">
              <a:lnSpc>
                <a:spcPct val="90000"/>
              </a:lnSpc>
              <a:spcBef>
                <a:spcPts val="0"/>
              </a:spcBef>
              <a:spcAft>
                <a:spcPts val="0"/>
              </a:spcAft>
              <a:buClr>
                <a:srgbClr val="06B9CD"/>
              </a:buClr>
              <a:buSzPts val="9600"/>
              <a:buFont typeface="Calibri"/>
              <a:buNone/>
            </a:pPr>
            <a:r>
              <a:rPr b="1" i="0" lang="pt-BR" sz="9600" u="none" cap="none" strike="noStrike">
                <a:solidFill>
                  <a:srgbClr val="06B9CD"/>
                </a:solidFill>
                <a:latin typeface="Calibri"/>
                <a:ea typeface="Calibri"/>
                <a:cs typeface="Calibri"/>
                <a:sym typeface="Calibri"/>
              </a:rPr>
              <a:t>30M</a:t>
            </a:r>
            <a:endParaRPr b="0" i="0" sz="1400" u="none" cap="none" strike="noStrike">
              <a:solidFill>
                <a:srgbClr val="000000"/>
              </a:solidFill>
              <a:latin typeface="Arial"/>
              <a:ea typeface="Arial"/>
              <a:cs typeface="Arial"/>
              <a:sym typeface="Arial"/>
            </a:endParaRPr>
          </a:p>
        </p:txBody>
      </p:sp>
      <p:sp>
        <p:nvSpPr>
          <p:cNvPr id="199" name="Google Shape;199;p7"/>
          <p:cNvSpPr txBox="1"/>
          <p:nvPr/>
        </p:nvSpPr>
        <p:spPr>
          <a:xfrm>
            <a:off x="7999830" y="2658373"/>
            <a:ext cx="3261348" cy="1215070"/>
          </a:xfrm>
          <a:prstGeom prst="rect">
            <a:avLst/>
          </a:prstGeom>
          <a:noFill/>
          <a:ln>
            <a:noFill/>
          </a:ln>
        </p:spPr>
        <p:txBody>
          <a:bodyPr anchorCtr="0" anchor="b" bIns="0" lIns="91425" spcFirstLastPara="1" rIns="91425" wrap="square" tIns="0">
            <a:noAutofit/>
          </a:bodyPr>
          <a:lstStyle/>
          <a:p>
            <a:pPr indent="0" lvl="0" marL="0" marR="0" rtl="0" algn="ctr">
              <a:lnSpc>
                <a:spcPct val="90000"/>
              </a:lnSpc>
              <a:spcBef>
                <a:spcPts val="0"/>
              </a:spcBef>
              <a:spcAft>
                <a:spcPts val="0"/>
              </a:spcAft>
              <a:buClr>
                <a:srgbClr val="06B9CD"/>
              </a:buClr>
              <a:buSzPts val="9600"/>
              <a:buFont typeface="Calibri"/>
              <a:buNone/>
            </a:pPr>
            <a:r>
              <a:rPr b="1" i="0" lang="pt-BR" sz="9600" u="none" cap="none" strike="noStrike">
                <a:solidFill>
                  <a:srgbClr val="06B9CD"/>
                </a:solidFill>
                <a:latin typeface="Calibri"/>
                <a:ea typeface="Calibri"/>
                <a:cs typeface="Calibri"/>
                <a:sym typeface="Calibri"/>
              </a:rPr>
              <a:t>75%</a:t>
            </a:r>
            <a:endParaRPr b="0" i="0" sz="1400" u="none" cap="none" strike="noStrike">
              <a:solidFill>
                <a:srgbClr val="000000"/>
              </a:solidFill>
              <a:latin typeface="Arial"/>
              <a:ea typeface="Arial"/>
              <a:cs typeface="Arial"/>
              <a:sym typeface="Arial"/>
            </a:endParaRPr>
          </a:p>
        </p:txBody>
      </p:sp>
      <p:sp>
        <p:nvSpPr>
          <p:cNvPr id="200" name="Google Shape;200;p7"/>
          <p:cNvSpPr txBox="1"/>
          <p:nvPr/>
        </p:nvSpPr>
        <p:spPr>
          <a:xfrm>
            <a:off x="4921936" y="3567241"/>
            <a:ext cx="2190000" cy="379500"/>
          </a:xfrm>
          <a:prstGeom prst="rect">
            <a:avLst/>
          </a:prstGeom>
          <a:noFill/>
          <a:ln>
            <a:noFill/>
          </a:ln>
        </p:spPr>
        <p:txBody>
          <a:bodyPr anchorCtr="0" anchor="t" bIns="0" lIns="91425" spcFirstLastPara="1" rIns="91425" wrap="square" tIns="0">
            <a:noAutofit/>
          </a:bodyPr>
          <a:lstStyle/>
          <a:p>
            <a:pPr indent="0" lvl="0" marL="0" marR="0" rtl="0" algn="ctr">
              <a:lnSpc>
                <a:spcPct val="90000"/>
              </a:lnSpc>
              <a:spcBef>
                <a:spcPts val="0"/>
              </a:spcBef>
              <a:spcAft>
                <a:spcPts val="1200"/>
              </a:spcAft>
              <a:buClr>
                <a:srgbClr val="7D7D7D"/>
              </a:buClr>
              <a:buSzPts val="4000"/>
              <a:buFont typeface="Arial"/>
              <a:buNone/>
            </a:pPr>
            <a:r>
              <a:rPr b="1" i="0" lang="pt-BR" sz="4000" u="none" cap="none" strike="noStrike">
                <a:solidFill>
                  <a:srgbClr val="7D7D7D"/>
                </a:solidFill>
                <a:latin typeface="Calibri"/>
                <a:ea typeface="Calibri"/>
                <a:cs typeface="Calibri"/>
                <a:sym typeface="Calibri"/>
              </a:rPr>
              <a:t>Lorem</a:t>
            </a:r>
            <a:endParaRPr b="1" i="0" sz="4000" u="none" cap="none" strike="noStrike">
              <a:solidFill>
                <a:srgbClr val="7D7D7D"/>
              </a:solidFill>
              <a:latin typeface="Calibri"/>
              <a:ea typeface="Calibri"/>
              <a:cs typeface="Calibri"/>
              <a:sym typeface="Calibri"/>
            </a:endParaRPr>
          </a:p>
        </p:txBody>
      </p:sp>
      <p:sp>
        <p:nvSpPr>
          <p:cNvPr id="201" name="Google Shape;201;p7"/>
          <p:cNvSpPr txBox="1"/>
          <p:nvPr/>
        </p:nvSpPr>
        <p:spPr>
          <a:xfrm>
            <a:off x="8167830" y="3554204"/>
            <a:ext cx="2190000" cy="379500"/>
          </a:xfrm>
          <a:prstGeom prst="rect">
            <a:avLst/>
          </a:prstGeom>
          <a:noFill/>
          <a:ln>
            <a:noFill/>
          </a:ln>
        </p:spPr>
        <p:txBody>
          <a:bodyPr anchorCtr="0" anchor="t" bIns="0" lIns="91425" spcFirstLastPara="1" rIns="91425" wrap="square" tIns="0">
            <a:noAutofit/>
          </a:bodyPr>
          <a:lstStyle/>
          <a:p>
            <a:pPr indent="0" lvl="0" marL="0" marR="0" rtl="0" algn="ctr">
              <a:lnSpc>
                <a:spcPct val="90000"/>
              </a:lnSpc>
              <a:spcBef>
                <a:spcPts val="0"/>
              </a:spcBef>
              <a:spcAft>
                <a:spcPts val="1200"/>
              </a:spcAft>
              <a:buClr>
                <a:srgbClr val="7D7D7D"/>
              </a:buClr>
              <a:buSzPts val="4000"/>
              <a:buFont typeface="Arial"/>
              <a:buNone/>
            </a:pPr>
            <a:r>
              <a:rPr b="1" i="0" lang="pt-BR" sz="4000" u="none" cap="none" strike="noStrike">
                <a:solidFill>
                  <a:srgbClr val="7D7D7D"/>
                </a:solidFill>
                <a:latin typeface="Calibri"/>
                <a:ea typeface="Calibri"/>
                <a:cs typeface="Calibri"/>
                <a:sym typeface="Calibri"/>
              </a:rPr>
              <a:t>Lorem</a:t>
            </a:r>
            <a:endParaRPr b="1" i="0" sz="4000" u="none" cap="none" strike="noStrike">
              <a:solidFill>
                <a:srgbClr val="7D7D7D"/>
              </a:solidFill>
              <a:latin typeface="Calibri"/>
              <a:ea typeface="Calibri"/>
              <a:cs typeface="Calibri"/>
              <a:sym typeface="Calibri"/>
            </a:endParaRPr>
          </a:p>
        </p:txBody>
      </p:sp>
      <p:sp>
        <p:nvSpPr>
          <p:cNvPr id="202" name="Google Shape;202;p7"/>
          <p:cNvSpPr txBox="1"/>
          <p:nvPr/>
        </p:nvSpPr>
        <p:spPr>
          <a:xfrm>
            <a:off x="4673700" y="4205619"/>
            <a:ext cx="2686473" cy="790855"/>
          </a:xfrm>
          <a:prstGeom prst="rect">
            <a:avLst/>
          </a:prstGeom>
          <a:noFill/>
          <a:ln>
            <a:noFill/>
          </a:ln>
        </p:spPr>
        <p:txBody>
          <a:bodyPr anchorCtr="0" anchor="t" bIns="0" lIns="91425" spcFirstLastPara="1" rIns="91425" wrap="square" tIns="0">
            <a:noAutofit/>
          </a:bodyPr>
          <a:lstStyle/>
          <a:p>
            <a:pPr indent="0" lvl="0" marL="0" marR="0" rtl="0" algn="ctr">
              <a:lnSpc>
                <a:spcPct val="90000"/>
              </a:lnSpc>
              <a:spcBef>
                <a:spcPts val="0"/>
              </a:spcBef>
              <a:spcAft>
                <a:spcPts val="1200"/>
              </a:spcAft>
              <a:buClr>
                <a:srgbClr val="7D7D7D"/>
              </a:buClr>
              <a:buSzPts val="2000"/>
              <a:buFont typeface="Arial"/>
              <a:buNone/>
            </a:pPr>
            <a:r>
              <a:rPr b="0" i="0" lang="pt-BR" sz="2000" u="none" cap="none" strike="noStrike">
                <a:solidFill>
                  <a:srgbClr val="7D7D7D"/>
                </a:solidFill>
                <a:latin typeface="Calibri"/>
                <a:ea typeface="Calibri"/>
                <a:cs typeface="Calibri"/>
                <a:sym typeface="Calibri"/>
              </a:rPr>
              <a:t>Lorem ipsum dolor sit amet, consectetur adipiscing elit</a:t>
            </a:r>
            <a:endParaRPr b="0" i="0" sz="2000" u="none" cap="none" strike="noStrike">
              <a:solidFill>
                <a:srgbClr val="7D7D7D"/>
              </a:solidFill>
              <a:latin typeface="Calibri"/>
              <a:ea typeface="Calibri"/>
              <a:cs typeface="Calibri"/>
              <a:sym typeface="Calibri"/>
            </a:endParaRPr>
          </a:p>
        </p:txBody>
      </p:sp>
      <p:sp>
        <p:nvSpPr>
          <p:cNvPr id="203" name="Google Shape;203;p7"/>
          <p:cNvSpPr txBox="1"/>
          <p:nvPr/>
        </p:nvSpPr>
        <p:spPr>
          <a:xfrm>
            <a:off x="7919594" y="4164054"/>
            <a:ext cx="2686473" cy="790855"/>
          </a:xfrm>
          <a:prstGeom prst="rect">
            <a:avLst/>
          </a:prstGeom>
          <a:noFill/>
          <a:ln>
            <a:noFill/>
          </a:ln>
        </p:spPr>
        <p:txBody>
          <a:bodyPr anchorCtr="0" anchor="t" bIns="0" lIns="91425" spcFirstLastPara="1" rIns="91425" wrap="square" tIns="0">
            <a:noAutofit/>
          </a:bodyPr>
          <a:lstStyle/>
          <a:p>
            <a:pPr indent="0" lvl="0" marL="0" marR="0" rtl="0" algn="ctr">
              <a:lnSpc>
                <a:spcPct val="90000"/>
              </a:lnSpc>
              <a:spcBef>
                <a:spcPts val="0"/>
              </a:spcBef>
              <a:spcAft>
                <a:spcPts val="1200"/>
              </a:spcAft>
              <a:buClr>
                <a:srgbClr val="7D7D7D"/>
              </a:buClr>
              <a:buSzPts val="2000"/>
              <a:buFont typeface="Arial"/>
              <a:buNone/>
            </a:pPr>
            <a:r>
              <a:rPr b="0" i="0" lang="pt-BR" sz="2000" u="none" cap="none" strike="noStrike">
                <a:solidFill>
                  <a:srgbClr val="7D7D7D"/>
                </a:solidFill>
                <a:latin typeface="Calibri"/>
                <a:ea typeface="Calibri"/>
                <a:cs typeface="Calibri"/>
                <a:sym typeface="Calibri"/>
              </a:rPr>
              <a:t>Lorem ipsum dolor sit amet, consectetur adipiscing elit</a:t>
            </a:r>
            <a:endParaRPr b="0" i="0" sz="2000" u="none" cap="none" strike="noStrike">
              <a:solidFill>
                <a:srgbClr val="7D7D7D"/>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8"/>
          <p:cNvPicPr preferRelativeResize="0"/>
          <p:nvPr/>
        </p:nvPicPr>
        <p:blipFill rotWithShape="1">
          <a:blip r:embed="rId3">
            <a:alphaModFix/>
          </a:blip>
          <a:srcRect b="43228" l="0" r="32653" t="0"/>
          <a:stretch/>
        </p:blipFill>
        <p:spPr>
          <a:xfrm rot="-445785">
            <a:off x="6277843" y="4882737"/>
            <a:ext cx="6833537" cy="3256196"/>
          </a:xfrm>
          <a:prstGeom prst="rect">
            <a:avLst/>
          </a:prstGeom>
          <a:noFill/>
          <a:ln>
            <a:noFill/>
          </a:ln>
        </p:spPr>
      </p:pic>
      <p:pic>
        <p:nvPicPr>
          <p:cNvPr id="209" name="Google Shape;209;p8"/>
          <p:cNvPicPr preferRelativeResize="0"/>
          <p:nvPr/>
        </p:nvPicPr>
        <p:blipFill rotWithShape="1">
          <a:blip r:embed="rId3">
            <a:alphaModFix/>
          </a:blip>
          <a:srcRect b="43228" l="0" r="32653" t="0"/>
          <a:stretch/>
        </p:blipFill>
        <p:spPr>
          <a:xfrm flipH="1" rot="10312939">
            <a:off x="-145535" y="-436399"/>
            <a:ext cx="7530069" cy="3588095"/>
          </a:xfrm>
          <a:prstGeom prst="rect">
            <a:avLst/>
          </a:prstGeom>
          <a:noFill/>
          <a:ln>
            <a:noFill/>
          </a:ln>
        </p:spPr>
      </p:pic>
      <p:sp>
        <p:nvSpPr>
          <p:cNvPr id="210" name="Google Shape;210;p8"/>
          <p:cNvSpPr/>
          <p:nvPr/>
        </p:nvSpPr>
        <p:spPr>
          <a:xfrm>
            <a:off x="-8154205" y="5382590"/>
            <a:ext cx="21162276"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D0D1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 name="Google Shape;211;p8"/>
          <p:cNvSpPr/>
          <p:nvPr/>
        </p:nvSpPr>
        <p:spPr>
          <a:xfrm flipH="1" rot="10800000">
            <a:off x="-15641" y="0"/>
            <a:ext cx="20280722"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06B9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6B9CD"/>
              </a:solidFill>
              <a:latin typeface="Calibri"/>
              <a:ea typeface="Calibri"/>
              <a:cs typeface="Calibri"/>
              <a:sym typeface="Calibri"/>
            </a:endParaRPr>
          </a:p>
        </p:txBody>
      </p:sp>
      <p:pic>
        <p:nvPicPr>
          <p:cNvPr id="212" name="Google Shape;212;p8"/>
          <p:cNvPicPr preferRelativeResize="0"/>
          <p:nvPr/>
        </p:nvPicPr>
        <p:blipFill rotWithShape="1">
          <a:blip r:embed="rId4">
            <a:alphaModFix/>
          </a:blip>
          <a:srcRect b="0" l="0" r="0" t="0"/>
          <a:stretch/>
        </p:blipFill>
        <p:spPr>
          <a:xfrm>
            <a:off x="2754628" y="2992966"/>
            <a:ext cx="6682741" cy="14145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b="43228" l="0" r="32653" t="0"/>
          <a:stretch/>
        </p:blipFill>
        <p:spPr>
          <a:xfrm rot="-766392">
            <a:off x="6552550" y="5622782"/>
            <a:ext cx="5945516" cy="2833052"/>
          </a:xfrm>
          <a:prstGeom prst="rect">
            <a:avLst/>
          </a:prstGeom>
          <a:noFill/>
          <a:ln>
            <a:noFill/>
          </a:ln>
        </p:spPr>
      </p:pic>
      <p:sp>
        <p:nvSpPr>
          <p:cNvPr id="98" name="Google Shape;98;p2"/>
          <p:cNvSpPr/>
          <p:nvPr/>
        </p:nvSpPr>
        <p:spPr>
          <a:xfrm>
            <a:off x="-8154205" y="6103026"/>
            <a:ext cx="21162276"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D0D1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9" name="Google Shape;99;p2"/>
          <p:cNvSpPr/>
          <p:nvPr/>
        </p:nvSpPr>
        <p:spPr>
          <a:xfrm flipH="1" rot="10800000">
            <a:off x="-15641" y="-368617"/>
            <a:ext cx="20280722"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06B9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0" name="Google Shape;100;p2"/>
          <p:cNvSpPr txBox="1"/>
          <p:nvPr/>
        </p:nvSpPr>
        <p:spPr>
          <a:xfrm>
            <a:off x="580768" y="1181747"/>
            <a:ext cx="347224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pt-BR" sz="7200" u="none" cap="none" strike="noStrike">
                <a:solidFill>
                  <a:srgbClr val="06B9CD"/>
                </a:solidFill>
                <a:latin typeface="Calibri"/>
                <a:ea typeface="Calibri"/>
                <a:cs typeface="Calibri"/>
                <a:sym typeface="Calibri"/>
              </a:rPr>
              <a:t>Título</a:t>
            </a:r>
            <a:endParaRPr b="0" i="0" sz="1400" u="none" cap="none" strike="noStrike">
              <a:solidFill>
                <a:srgbClr val="000000"/>
              </a:solidFill>
              <a:latin typeface="Arial"/>
              <a:ea typeface="Arial"/>
              <a:cs typeface="Arial"/>
              <a:sym typeface="Arial"/>
            </a:endParaRPr>
          </a:p>
        </p:txBody>
      </p:sp>
      <p:sp>
        <p:nvSpPr>
          <p:cNvPr id="101" name="Google Shape;101;p2"/>
          <p:cNvSpPr txBox="1"/>
          <p:nvPr/>
        </p:nvSpPr>
        <p:spPr>
          <a:xfrm>
            <a:off x="691978" y="3160647"/>
            <a:ext cx="10404390" cy="2028056"/>
          </a:xfrm>
          <a:prstGeom prst="rect">
            <a:avLst/>
          </a:prstGeom>
          <a:noFill/>
          <a:ln>
            <a:noFill/>
          </a:ln>
        </p:spPr>
        <p:txBody>
          <a:bodyPr anchorCtr="0" anchor="t" bIns="45700" lIns="91425" spcFirstLastPara="1" rIns="91425" wrap="square" tIns="45700">
            <a:spAutoFit/>
          </a:bodyPr>
          <a:lstStyle/>
          <a:p>
            <a:pPr indent="0" lvl="0" marL="0" marR="0" rtl="0" algn="l">
              <a:lnSpc>
                <a:spcPct val="67142"/>
              </a:lnSpc>
              <a:spcBef>
                <a:spcPts val="0"/>
              </a:spcBef>
              <a:spcAft>
                <a:spcPts val="0"/>
              </a:spcAft>
              <a:buClr>
                <a:srgbClr val="000000"/>
              </a:buClr>
              <a:buSzPts val="2800"/>
              <a:buFont typeface="Arial"/>
              <a:buNone/>
            </a:pPr>
            <a:r>
              <a:rPr b="1" i="0" lang="pt-BR" sz="2800" u="none" cap="none" strike="noStrike">
                <a:solidFill>
                  <a:srgbClr val="7D7D7D"/>
                </a:solidFill>
                <a:latin typeface="Calibri"/>
                <a:ea typeface="Calibri"/>
                <a:cs typeface="Calibri"/>
                <a:sym typeface="Calibri"/>
              </a:rPr>
              <a:t>Subtítulo</a:t>
            </a:r>
            <a:endParaRPr b="0" i="0" sz="1400" u="none" cap="none" strike="noStrike">
              <a:solidFill>
                <a:srgbClr val="000000"/>
              </a:solidFill>
              <a:latin typeface="Arial"/>
              <a:ea typeface="Arial"/>
              <a:cs typeface="Arial"/>
              <a:sym typeface="Arial"/>
            </a:endParaRPr>
          </a:p>
          <a:p>
            <a:pPr indent="0" lvl="0" marL="0" marR="0" rtl="0" algn="l">
              <a:lnSpc>
                <a:spcPct val="134285"/>
              </a:lnSpc>
              <a:spcBef>
                <a:spcPts val="0"/>
              </a:spcBef>
              <a:spcAft>
                <a:spcPts val="0"/>
              </a:spcAft>
              <a:buClr>
                <a:srgbClr val="000000"/>
              </a:buClr>
              <a:buSzPts val="1400"/>
              <a:buFont typeface="Arial"/>
              <a:buNone/>
            </a:pPr>
            <a:r>
              <a:t/>
            </a:r>
            <a:endParaRPr b="0" i="0" sz="1400" u="none" cap="none" strike="noStrike">
              <a:solidFill>
                <a:srgbClr val="7D7D7D"/>
              </a:solidFill>
              <a:latin typeface="Calibri"/>
              <a:ea typeface="Calibri"/>
              <a:cs typeface="Calibri"/>
              <a:sym typeface="Calibri"/>
            </a:endParaRPr>
          </a:p>
          <a:p>
            <a:pPr indent="0" lvl="0" marL="0" marR="0" rtl="0" algn="l">
              <a:lnSpc>
                <a:spcPct val="134285"/>
              </a:lnSpc>
              <a:spcBef>
                <a:spcPts val="0"/>
              </a:spcBef>
              <a:spcAft>
                <a:spcPts val="0"/>
              </a:spcAft>
              <a:buClr>
                <a:srgbClr val="000000"/>
              </a:buClr>
              <a:buSzPts val="1400"/>
              <a:buFont typeface="Arial"/>
              <a:buNone/>
            </a:pPr>
            <a:r>
              <a:rPr b="0" i="0" lang="pt-BR" sz="1400" u="none" cap="none" strike="noStrike">
                <a:solidFill>
                  <a:srgbClr val="7D7D7D"/>
                </a:solidFill>
                <a:latin typeface="Calibri"/>
                <a:ea typeface="Calibri"/>
                <a:cs typeface="Calibri"/>
                <a:sym typeface="Calibri"/>
              </a:rPr>
              <a:t>Lorem ipsum dolor sit amet, consectetur adipiscing elit, sed do eiusmod tempor incididunt ut labore et dolore magna aliqua. Vestibulum mattis ullamcorper velit sed ullamcorper morbi tincidunt ornare massa. Nunc mattis enim ut tellus elementum. Cras pulvinar mattis nunc sed blandit libero. Fermentum posuere urna nec tincidunt praesent semper feugiat nibh sed. A iaculis at erat pellentesque adipiscing commodo elit at. Convallis convallis tellus id interdum velit laoreet. Ut eu sem integer vitae. Amet dictum sit amet justo donec enim diam vulputate. A cras semper auctor neque vitae tempus quam pellentesque nec. Et leo duis ut diam quam nulla porttitor massa id. Sem fringilla ut morbi tincidunt.</a:t>
            </a:r>
            <a:endParaRPr b="0" i="0" sz="1400" u="none" cap="none" strike="noStrike">
              <a:solidFill>
                <a:srgbClr val="000000"/>
              </a:solidFill>
              <a:latin typeface="Arial"/>
              <a:ea typeface="Arial"/>
              <a:cs typeface="Arial"/>
              <a:sym typeface="Arial"/>
            </a:endParaRPr>
          </a:p>
        </p:txBody>
      </p:sp>
      <p:pic>
        <p:nvPicPr>
          <p:cNvPr id="102" name="Google Shape;102;p2"/>
          <p:cNvPicPr preferRelativeResize="0"/>
          <p:nvPr/>
        </p:nvPicPr>
        <p:blipFill rotWithShape="1">
          <a:blip r:embed="rId4">
            <a:alphaModFix/>
          </a:blip>
          <a:srcRect b="0" l="0" r="0" t="0"/>
          <a:stretch/>
        </p:blipFill>
        <p:spPr>
          <a:xfrm>
            <a:off x="10537278" y="533400"/>
            <a:ext cx="723900" cy="38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g36ea6487961_0_0"/>
          <p:cNvPicPr preferRelativeResize="0"/>
          <p:nvPr/>
        </p:nvPicPr>
        <p:blipFill rotWithShape="1">
          <a:blip r:embed="rId3">
            <a:alphaModFix/>
          </a:blip>
          <a:srcRect b="43226" l="0" r="32650" t="0"/>
          <a:stretch/>
        </p:blipFill>
        <p:spPr>
          <a:xfrm rot="-766392">
            <a:off x="6552550" y="5622782"/>
            <a:ext cx="5945517" cy="2833053"/>
          </a:xfrm>
          <a:prstGeom prst="rect">
            <a:avLst/>
          </a:prstGeom>
          <a:noFill/>
          <a:ln>
            <a:noFill/>
          </a:ln>
        </p:spPr>
      </p:pic>
      <p:sp>
        <p:nvSpPr>
          <p:cNvPr id="109" name="Google Shape;109;g36ea6487961_0_0"/>
          <p:cNvSpPr/>
          <p:nvPr/>
        </p:nvSpPr>
        <p:spPr>
          <a:xfrm>
            <a:off x="-8154205" y="6103026"/>
            <a:ext cx="21162277"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D0D1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0" name="Google Shape;110;g36ea6487961_0_0"/>
          <p:cNvSpPr/>
          <p:nvPr/>
        </p:nvSpPr>
        <p:spPr>
          <a:xfrm flipH="1" rot="10800000">
            <a:off x="-15641" y="-368617"/>
            <a:ext cx="20280717"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06B9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1" name="Google Shape;111;g36ea6487961_0_0"/>
          <p:cNvSpPr txBox="1"/>
          <p:nvPr/>
        </p:nvSpPr>
        <p:spPr>
          <a:xfrm>
            <a:off x="580768" y="1181747"/>
            <a:ext cx="3472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pt-BR" sz="7200" u="none" cap="none" strike="noStrike">
                <a:solidFill>
                  <a:srgbClr val="06B9CD"/>
                </a:solidFill>
                <a:latin typeface="Calibri"/>
                <a:ea typeface="Calibri"/>
                <a:cs typeface="Calibri"/>
                <a:sym typeface="Calibri"/>
              </a:rPr>
              <a:t>Título</a:t>
            </a:r>
            <a:endParaRPr b="0" i="0" sz="1400" u="none" cap="none" strike="noStrike">
              <a:solidFill>
                <a:srgbClr val="000000"/>
              </a:solidFill>
              <a:latin typeface="Arial"/>
              <a:ea typeface="Arial"/>
              <a:cs typeface="Arial"/>
              <a:sym typeface="Arial"/>
            </a:endParaRPr>
          </a:p>
        </p:txBody>
      </p:sp>
      <p:sp>
        <p:nvSpPr>
          <p:cNvPr id="112" name="Google Shape;112;g36ea6487961_0_0"/>
          <p:cNvSpPr txBox="1"/>
          <p:nvPr/>
        </p:nvSpPr>
        <p:spPr>
          <a:xfrm>
            <a:off x="691978" y="3160647"/>
            <a:ext cx="10404300" cy="2333400"/>
          </a:xfrm>
          <a:prstGeom prst="rect">
            <a:avLst/>
          </a:prstGeom>
          <a:noFill/>
          <a:ln>
            <a:noFill/>
          </a:ln>
        </p:spPr>
        <p:txBody>
          <a:bodyPr anchorCtr="0" anchor="t" bIns="45700" lIns="91425" spcFirstLastPara="1" rIns="91425" wrap="square" tIns="45700">
            <a:spAutoFit/>
          </a:bodyPr>
          <a:lstStyle/>
          <a:p>
            <a:pPr indent="0" lvl="0" marL="0" marR="0" rtl="0" algn="l">
              <a:lnSpc>
                <a:spcPct val="67142"/>
              </a:lnSpc>
              <a:spcBef>
                <a:spcPts val="0"/>
              </a:spcBef>
              <a:spcAft>
                <a:spcPts val="0"/>
              </a:spcAft>
              <a:buClr>
                <a:srgbClr val="000000"/>
              </a:buClr>
              <a:buSzPts val="2800"/>
              <a:buFont typeface="Arial"/>
              <a:buNone/>
            </a:pPr>
            <a:r>
              <a:rPr b="1" i="0" lang="pt-BR" sz="2800" u="none" cap="none" strike="noStrike">
                <a:solidFill>
                  <a:srgbClr val="7D7D7D"/>
                </a:solidFill>
                <a:latin typeface="Calibri"/>
                <a:ea typeface="Calibri"/>
                <a:cs typeface="Calibri"/>
                <a:sym typeface="Calibri"/>
              </a:rPr>
              <a:t>Subtítulo</a:t>
            </a:r>
            <a:endParaRPr b="0" i="0" sz="1400" u="none" cap="none" strike="noStrike">
              <a:solidFill>
                <a:srgbClr val="000000"/>
              </a:solidFill>
              <a:latin typeface="Arial"/>
              <a:ea typeface="Arial"/>
              <a:cs typeface="Arial"/>
              <a:sym typeface="Arial"/>
            </a:endParaRPr>
          </a:p>
          <a:p>
            <a:pPr indent="0" lvl="0" marL="0" marR="0" rtl="0" algn="l">
              <a:lnSpc>
                <a:spcPct val="134285"/>
              </a:lnSpc>
              <a:spcBef>
                <a:spcPts val="0"/>
              </a:spcBef>
              <a:spcAft>
                <a:spcPts val="0"/>
              </a:spcAft>
              <a:buClr>
                <a:srgbClr val="000000"/>
              </a:buClr>
              <a:buSzPts val="1400"/>
              <a:buFont typeface="Arial"/>
              <a:buNone/>
            </a:pPr>
            <a:r>
              <a:t/>
            </a:r>
            <a:endParaRPr b="0" i="0" sz="1400" u="none" cap="none" strike="noStrike">
              <a:solidFill>
                <a:srgbClr val="7D7D7D"/>
              </a:solidFill>
              <a:latin typeface="Calibri"/>
              <a:ea typeface="Calibri"/>
              <a:cs typeface="Calibri"/>
              <a:sym typeface="Calibri"/>
            </a:endParaRPr>
          </a:p>
          <a:p>
            <a:pPr indent="0" lvl="0" marL="0" marR="0" rtl="0" algn="l">
              <a:lnSpc>
                <a:spcPct val="134285"/>
              </a:lnSpc>
              <a:spcBef>
                <a:spcPts val="0"/>
              </a:spcBef>
              <a:spcAft>
                <a:spcPts val="0"/>
              </a:spcAft>
              <a:buClr>
                <a:srgbClr val="000000"/>
              </a:buClr>
              <a:buSzPts val="1400"/>
              <a:buFont typeface="Arial"/>
              <a:buNone/>
            </a:pPr>
            <a:r>
              <a:rPr b="0" i="0" lang="pt-BR" sz="1400" u="none" cap="none" strike="noStrike">
                <a:solidFill>
                  <a:srgbClr val="7D7D7D"/>
                </a:solidFill>
                <a:latin typeface="Calibri"/>
                <a:ea typeface="Calibri"/>
                <a:cs typeface="Calibri"/>
                <a:sym typeface="Calibri"/>
              </a:rPr>
              <a:t>Lorem ipsum dolor sit amet, consectetur adipiscing elit, sed do eiusmod tempor incididunt ut labore et dolore magna aliqua. Vestibulum mattis ullamcorper velit sed ullamcorper morbi tincidunt ornare massa. Nunc mattis enim ut tellus elementum. Cras pulvinar mattis nunc sed blandit libero. Fermentum posuere urna nec tincidunt praesent semper feugiat nibh sed. A iaculis at erat pellentesque adipiscing commodo elit at. Convallis convallis tellus id interdum velit laoreet. Ut eu sem integer vitae. Amet dictum sit amet justo donec enim diam vulputate. A cras semper auctor neque vitae tempus quam pellentesque nec. Et leo duis ut diam quam nulla porttitor massa id. Sem fringilla ut morbi tincidunt.</a:t>
            </a:r>
            <a:endParaRPr b="0" i="0" sz="1400" u="none" cap="none" strike="noStrike">
              <a:solidFill>
                <a:srgbClr val="000000"/>
              </a:solidFill>
              <a:latin typeface="Arial"/>
              <a:ea typeface="Arial"/>
              <a:cs typeface="Arial"/>
              <a:sym typeface="Arial"/>
            </a:endParaRPr>
          </a:p>
        </p:txBody>
      </p:sp>
      <p:pic>
        <p:nvPicPr>
          <p:cNvPr id="113" name="Google Shape;113;g36ea6487961_0_0"/>
          <p:cNvPicPr preferRelativeResize="0"/>
          <p:nvPr/>
        </p:nvPicPr>
        <p:blipFill rotWithShape="1">
          <a:blip r:embed="rId4">
            <a:alphaModFix/>
          </a:blip>
          <a:srcRect b="0" l="0" r="0" t="0"/>
          <a:stretch/>
        </p:blipFill>
        <p:spPr>
          <a:xfrm>
            <a:off x="10537278" y="533400"/>
            <a:ext cx="72390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36ea6487961_0_10"/>
          <p:cNvPicPr preferRelativeResize="0"/>
          <p:nvPr/>
        </p:nvPicPr>
        <p:blipFill rotWithShape="1">
          <a:blip r:embed="rId3">
            <a:alphaModFix/>
          </a:blip>
          <a:srcRect b="43226" l="0" r="32650" t="0"/>
          <a:stretch/>
        </p:blipFill>
        <p:spPr>
          <a:xfrm rot="-766392">
            <a:off x="6552550" y="5622782"/>
            <a:ext cx="5945517" cy="2833053"/>
          </a:xfrm>
          <a:prstGeom prst="rect">
            <a:avLst/>
          </a:prstGeom>
          <a:noFill/>
          <a:ln>
            <a:noFill/>
          </a:ln>
        </p:spPr>
      </p:pic>
      <p:sp>
        <p:nvSpPr>
          <p:cNvPr id="120" name="Google Shape;120;g36ea6487961_0_10"/>
          <p:cNvSpPr/>
          <p:nvPr/>
        </p:nvSpPr>
        <p:spPr>
          <a:xfrm>
            <a:off x="-8154205" y="6103026"/>
            <a:ext cx="21162277"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D0D1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1" name="Google Shape;121;g36ea6487961_0_10"/>
          <p:cNvSpPr/>
          <p:nvPr/>
        </p:nvSpPr>
        <p:spPr>
          <a:xfrm flipH="1" rot="10800000">
            <a:off x="-15641" y="-368617"/>
            <a:ext cx="20280717"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06B9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2" name="Google Shape;122;g36ea6487961_0_10"/>
          <p:cNvSpPr txBox="1"/>
          <p:nvPr/>
        </p:nvSpPr>
        <p:spPr>
          <a:xfrm>
            <a:off x="580768" y="1181747"/>
            <a:ext cx="3472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pt-BR" sz="7200" u="none" cap="none" strike="noStrike">
                <a:solidFill>
                  <a:srgbClr val="06B9CD"/>
                </a:solidFill>
                <a:latin typeface="Calibri"/>
                <a:ea typeface="Calibri"/>
                <a:cs typeface="Calibri"/>
                <a:sym typeface="Calibri"/>
              </a:rPr>
              <a:t>Título</a:t>
            </a:r>
            <a:endParaRPr b="0" i="0" sz="1400" u="none" cap="none" strike="noStrike">
              <a:solidFill>
                <a:srgbClr val="000000"/>
              </a:solidFill>
              <a:latin typeface="Arial"/>
              <a:ea typeface="Arial"/>
              <a:cs typeface="Arial"/>
              <a:sym typeface="Arial"/>
            </a:endParaRPr>
          </a:p>
        </p:txBody>
      </p:sp>
      <p:sp>
        <p:nvSpPr>
          <p:cNvPr id="123" name="Google Shape;123;g36ea6487961_0_10"/>
          <p:cNvSpPr txBox="1"/>
          <p:nvPr/>
        </p:nvSpPr>
        <p:spPr>
          <a:xfrm>
            <a:off x="691978" y="3160647"/>
            <a:ext cx="10404300" cy="2333400"/>
          </a:xfrm>
          <a:prstGeom prst="rect">
            <a:avLst/>
          </a:prstGeom>
          <a:noFill/>
          <a:ln>
            <a:noFill/>
          </a:ln>
        </p:spPr>
        <p:txBody>
          <a:bodyPr anchorCtr="0" anchor="t" bIns="45700" lIns="91425" spcFirstLastPara="1" rIns="91425" wrap="square" tIns="45700">
            <a:spAutoFit/>
          </a:bodyPr>
          <a:lstStyle/>
          <a:p>
            <a:pPr indent="0" lvl="0" marL="0" marR="0" rtl="0" algn="l">
              <a:lnSpc>
                <a:spcPct val="67142"/>
              </a:lnSpc>
              <a:spcBef>
                <a:spcPts val="0"/>
              </a:spcBef>
              <a:spcAft>
                <a:spcPts val="0"/>
              </a:spcAft>
              <a:buClr>
                <a:srgbClr val="000000"/>
              </a:buClr>
              <a:buSzPts val="2800"/>
              <a:buFont typeface="Arial"/>
              <a:buNone/>
            </a:pPr>
            <a:r>
              <a:rPr b="1" i="0" lang="pt-BR" sz="2800" u="none" cap="none" strike="noStrike">
                <a:solidFill>
                  <a:srgbClr val="7D7D7D"/>
                </a:solidFill>
                <a:latin typeface="Calibri"/>
                <a:ea typeface="Calibri"/>
                <a:cs typeface="Calibri"/>
                <a:sym typeface="Calibri"/>
              </a:rPr>
              <a:t>Subtítulo</a:t>
            </a:r>
            <a:endParaRPr b="0" i="0" sz="1400" u="none" cap="none" strike="noStrike">
              <a:solidFill>
                <a:srgbClr val="000000"/>
              </a:solidFill>
              <a:latin typeface="Arial"/>
              <a:ea typeface="Arial"/>
              <a:cs typeface="Arial"/>
              <a:sym typeface="Arial"/>
            </a:endParaRPr>
          </a:p>
          <a:p>
            <a:pPr indent="0" lvl="0" marL="0" marR="0" rtl="0" algn="l">
              <a:lnSpc>
                <a:spcPct val="134285"/>
              </a:lnSpc>
              <a:spcBef>
                <a:spcPts val="0"/>
              </a:spcBef>
              <a:spcAft>
                <a:spcPts val="0"/>
              </a:spcAft>
              <a:buClr>
                <a:srgbClr val="000000"/>
              </a:buClr>
              <a:buSzPts val="1400"/>
              <a:buFont typeface="Arial"/>
              <a:buNone/>
            </a:pPr>
            <a:r>
              <a:t/>
            </a:r>
            <a:endParaRPr b="0" i="0" sz="1400" u="none" cap="none" strike="noStrike">
              <a:solidFill>
                <a:srgbClr val="7D7D7D"/>
              </a:solidFill>
              <a:latin typeface="Calibri"/>
              <a:ea typeface="Calibri"/>
              <a:cs typeface="Calibri"/>
              <a:sym typeface="Calibri"/>
            </a:endParaRPr>
          </a:p>
          <a:p>
            <a:pPr indent="0" lvl="0" marL="0" marR="0" rtl="0" algn="l">
              <a:lnSpc>
                <a:spcPct val="134285"/>
              </a:lnSpc>
              <a:spcBef>
                <a:spcPts val="0"/>
              </a:spcBef>
              <a:spcAft>
                <a:spcPts val="0"/>
              </a:spcAft>
              <a:buClr>
                <a:srgbClr val="000000"/>
              </a:buClr>
              <a:buSzPts val="1400"/>
              <a:buFont typeface="Arial"/>
              <a:buNone/>
            </a:pPr>
            <a:r>
              <a:rPr b="0" i="0" lang="pt-BR" sz="1400" u="none" cap="none" strike="noStrike">
                <a:solidFill>
                  <a:srgbClr val="7D7D7D"/>
                </a:solidFill>
                <a:latin typeface="Calibri"/>
                <a:ea typeface="Calibri"/>
                <a:cs typeface="Calibri"/>
                <a:sym typeface="Calibri"/>
              </a:rPr>
              <a:t>Lorem ipsum dolor sit amet, consectetur adipiscing elit, sed do eiusmod tempor incididunt ut labore et dolore magna aliqua. Vestibulum mattis ullamcorper velit sed ullamcorper morbi tincidunt ornare massa. Nunc mattis enim ut tellus elementum. Cras pulvinar mattis nunc sed blandit libero. Fermentum posuere urna nec tincidunt praesent semper feugiat nibh sed. A iaculis at erat pellentesque adipiscing commodo elit at. Convallis convallis tellus id interdum velit laoreet. Ut eu sem integer vitae. Amet dictum sit amet justo donec enim diam vulputate. A cras semper auctor neque vitae tempus quam pellentesque nec. Et leo duis ut diam quam nulla porttitor massa id. Sem fringilla ut morbi tincidunt.</a:t>
            </a:r>
            <a:endParaRPr b="0" i="0" sz="1400" u="none" cap="none" strike="noStrike">
              <a:solidFill>
                <a:srgbClr val="000000"/>
              </a:solidFill>
              <a:latin typeface="Arial"/>
              <a:ea typeface="Arial"/>
              <a:cs typeface="Arial"/>
              <a:sym typeface="Arial"/>
            </a:endParaRPr>
          </a:p>
        </p:txBody>
      </p:sp>
      <p:pic>
        <p:nvPicPr>
          <p:cNvPr id="124" name="Google Shape;124;g36ea6487961_0_10"/>
          <p:cNvPicPr preferRelativeResize="0"/>
          <p:nvPr/>
        </p:nvPicPr>
        <p:blipFill rotWithShape="1">
          <a:blip r:embed="rId4">
            <a:alphaModFix/>
          </a:blip>
          <a:srcRect b="0" l="0" r="0" t="0"/>
          <a:stretch/>
        </p:blipFill>
        <p:spPr>
          <a:xfrm>
            <a:off x="10537278" y="533400"/>
            <a:ext cx="72390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g36ea6487961_0_20"/>
          <p:cNvPicPr preferRelativeResize="0"/>
          <p:nvPr/>
        </p:nvPicPr>
        <p:blipFill rotWithShape="1">
          <a:blip r:embed="rId3">
            <a:alphaModFix/>
          </a:blip>
          <a:srcRect b="43226" l="0" r="32650" t="0"/>
          <a:stretch/>
        </p:blipFill>
        <p:spPr>
          <a:xfrm rot="-766392">
            <a:off x="6552550" y="5622782"/>
            <a:ext cx="5945517" cy="2833053"/>
          </a:xfrm>
          <a:prstGeom prst="rect">
            <a:avLst/>
          </a:prstGeom>
          <a:noFill/>
          <a:ln>
            <a:noFill/>
          </a:ln>
        </p:spPr>
      </p:pic>
      <p:sp>
        <p:nvSpPr>
          <p:cNvPr id="131" name="Google Shape;131;g36ea6487961_0_20"/>
          <p:cNvSpPr/>
          <p:nvPr/>
        </p:nvSpPr>
        <p:spPr>
          <a:xfrm>
            <a:off x="-8154205" y="6103026"/>
            <a:ext cx="21162277"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D0D1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2" name="Google Shape;132;g36ea6487961_0_20"/>
          <p:cNvSpPr/>
          <p:nvPr/>
        </p:nvSpPr>
        <p:spPr>
          <a:xfrm flipH="1" rot="10800000">
            <a:off x="-15641" y="-368617"/>
            <a:ext cx="20280717"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06B9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3" name="Google Shape;133;g36ea6487961_0_20"/>
          <p:cNvSpPr txBox="1"/>
          <p:nvPr/>
        </p:nvSpPr>
        <p:spPr>
          <a:xfrm>
            <a:off x="580768" y="1181747"/>
            <a:ext cx="3472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pt-BR" sz="7200" u="none" cap="none" strike="noStrike">
                <a:solidFill>
                  <a:srgbClr val="06B9CD"/>
                </a:solidFill>
                <a:latin typeface="Calibri"/>
                <a:ea typeface="Calibri"/>
                <a:cs typeface="Calibri"/>
                <a:sym typeface="Calibri"/>
              </a:rPr>
              <a:t>Título</a:t>
            </a:r>
            <a:endParaRPr b="0" i="0" sz="1400" u="none" cap="none" strike="noStrike">
              <a:solidFill>
                <a:srgbClr val="000000"/>
              </a:solidFill>
              <a:latin typeface="Arial"/>
              <a:ea typeface="Arial"/>
              <a:cs typeface="Arial"/>
              <a:sym typeface="Arial"/>
            </a:endParaRPr>
          </a:p>
        </p:txBody>
      </p:sp>
      <p:sp>
        <p:nvSpPr>
          <p:cNvPr id="134" name="Google Shape;134;g36ea6487961_0_20"/>
          <p:cNvSpPr txBox="1"/>
          <p:nvPr/>
        </p:nvSpPr>
        <p:spPr>
          <a:xfrm>
            <a:off x="691978" y="3160647"/>
            <a:ext cx="10404300" cy="2333400"/>
          </a:xfrm>
          <a:prstGeom prst="rect">
            <a:avLst/>
          </a:prstGeom>
          <a:noFill/>
          <a:ln>
            <a:noFill/>
          </a:ln>
        </p:spPr>
        <p:txBody>
          <a:bodyPr anchorCtr="0" anchor="t" bIns="45700" lIns="91425" spcFirstLastPara="1" rIns="91425" wrap="square" tIns="45700">
            <a:spAutoFit/>
          </a:bodyPr>
          <a:lstStyle/>
          <a:p>
            <a:pPr indent="0" lvl="0" marL="0" marR="0" rtl="0" algn="l">
              <a:lnSpc>
                <a:spcPct val="67142"/>
              </a:lnSpc>
              <a:spcBef>
                <a:spcPts val="0"/>
              </a:spcBef>
              <a:spcAft>
                <a:spcPts val="0"/>
              </a:spcAft>
              <a:buClr>
                <a:srgbClr val="000000"/>
              </a:buClr>
              <a:buSzPts val="2800"/>
              <a:buFont typeface="Arial"/>
              <a:buNone/>
            </a:pPr>
            <a:r>
              <a:rPr b="1" i="0" lang="pt-BR" sz="2800" u="none" cap="none" strike="noStrike">
                <a:solidFill>
                  <a:srgbClr val="7D7D7D"/>
                </a:solidFill>
                <a:latin typeface="Calibri"/>
                <a:ea typeface="Calibri"/>
                <a:cs typeface="Calibri"/>
                <a:sym typeface="Calibri"/>
              </a:rPr>
              <a:t>Subtítulo</a:t>
            </a:r>
            <a:endParaRPr b="0" i="0" sz="1400" u="none" cap="none" strike="noStrike">
              <a:solidFill>
                <a:srgbClr val="000000"/>
              </a:solidFill>
              <a:latin typeface="Arial"/>
              <a:ea typeface="Arial"/>
              <a:cs typeface="Arial"/>
              <a:sym typeface="Arial"/>
            </a:endParaRPr>
          </a:p>
          <a:p>
            <a:pPr indent="0" lvl="0" marL="0" marR="0" rtl="0" algn="l">
              <a:lnSpc>
                <a:spcPct val="134285"/>
              </a:lnSpc>
              <a:spcBef>
                <a:spcPts val="0"/>
              </a:spcBef>
              <a:spcAft>
                <a:spcPts val="0"/>
              </a:spcAft>
              <a:buClr>
                <a:srgbClr val="000000"/>
              </a:buClr>
              <a:buSzPts val="1400"/>
              <a:buFont typeface="Arial"/>
              <a:buNone/>
            </a:pPr>
            <a:r>
              <a:t/>
            </a:r>
            <a:endParaRPr b="0" i="0" sz="1400" u="none" cap="none" strike="noStrike">
              <a:solidFill>
                <a:srgbClr val="7D7D7D"/>
              </a:solidFill>
              <a:latin typeface="Calibri"/>
              <a:ea typeface="Calibri"/>
              <a:cs typeface="Calibri"/>
              <a:sym typeface="Calibri"/>
            </a:endParaRPr>
          </a:p>
          <a:p>
            <a:pPr indent="0" lvl="0" marL="0" marR="0" rtl="0" algn="l">
              <a:lnSpc>
                <a:spcPct val="134285"/>
              </a:lnSpc>
              <a:spcBef>
                <a:spcPts val="0"/>
              </a:spcBef>
              <a:spcAft>
                <a:spcPts val="0"/>
              </a:spcAft>
              <a:buClr>
                <a:srgbClr val="000000"/>
              </a:buClr>
              <a:buSzPts val="1400"/>
              <a:buFont typeface="Arial"/>
              <a:buNone/>
            </a:pPr>
            <a:r>
              <a:rPr b="0" i="0" lang="pt-BR" sz="1400" u="none" cap="none" strike="noStrike">
                <a:solidFill>
                  <a:srgbClr val="7D7D7D"/>
                </a:solidFill>
                <a:latin typeface="Calibri"/>
                <a:ea typeface="Calibri"/>
                <a:cs typeface="Calibri"/>
                <a:sym typeface="Calibri"/>
              </a:rPr>
              <a:t>Lorem ipsum dolor sit amet, consectetur adipiscing elit, sed do eiusmod tempor incididunt ut labore et dolore magna aliqua. Vestibulum mattis ullamcorper velit sed ullamcorper morbi tincidunt ornare massa. Nunc mattis enim ut tellus elementum. Cras pulvinar mattis nunc sed blandit libero. Fermentum posuere urna nec tincidunt praesent semper feugiat nibh sed. A iaculis at erat pellentesque adipiscing commodo elit at. Convallis convallis tellus id interdum velit laoreet. Ut eu sem integer vitae. Amet dictum sit amet justo donec enim diam vulputate. A cras semper auctor neque vitae tempus quam pellentesque nec. Et leo duis ut diam quam nulla porttitor massa id. Sem fringilla ut morbi tincidunt.</a:t>
            </a:r>
            <a:endParaRPr b="0" i="0" sz="1400" u="none" cap="none" strike="noStrike">
              <a:solidFill>
                <a:srgbClr val="000000"/>
              </a:solidFill>
              <a:latin typeface="Arial"/>
              <a:ea typeface="Arial"/>
              <a:cs typeface="Arial"/>
              <a:sym typeface="Arial"/>
            </a:endParaRPr>
          </a:p>
        </p:txBody>
      </p:sp>
      <p:pic>
        <p:nvPicPr>
          <p:cNvPr id="135" name="Google Shape;135;g36ea6487961_0_20"/>
          <p:cNvPicPr preferRelativeResize="0"/>
          <p:nvPr/>
        </p:nvPicPr>
        <p:blipFill rotWithShape="1">
          <a:blip r:embed="rId4">
            <a:alphaModFix/>
          </a:blip>
          <a:srcRect b="0" l="0" r="0" t="0"/>
          <a:stretch/>
        </p:blipFill>
        <p:spPr>
          <a:xfrm>
            <a:off x="10537278" y="533400"/>
            <a:ext cx="72390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g36ea6487961_0_30"/>
          <p:cNvPicPr preferRelativeResize="0"/>
          <p:nvPr/>
        </p:nvPicPr>
        <p:blipFill rotWithShape="1">
          <a:blip r:embed="rId3">
            <a:alphaModFix/>
          </a:blip>
          <a:srcRect b="43226" l="0" r="32650" t="0"/>
          <a:stretch/>
        </p:blipFill>
        <p:spPr>
          <a:xfrm rot="-766392">
            <a:off x="6552550" y="5622782"/>
            <a:ext cx="5945517" cy="2833053"/>
          </a:xfrm>
          <a:prstGeom prst="rect">
            <a:avLst/>
          </a:prstGeom>
          <a:noFill/>
          <a:ln>
            <a:noFill/>
          </a:ln>
        </p:spPr>
      </p:pic>
      <p:sp>
        <p:nvSpPr>
          <p:cNvPr id="142" name="Google Shape;142;g36ea6487961_0_30"/>
          <p:cNvSpPr/>
          <p:nvPr/>
        </p:nvSpPr>
        <p:spPr>
          <a:xfrm>
            <a:off x="-8154205" y="6103026"/>
            <a:ext cx="21162277"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D0D1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3" name="Google Shape;143;g36ea6487961_0_30"/>
          <p:cNvSpPr/>
          <p:nvPr/>
        </p:nvSpPr>
        <p:spPr>
          <a:xfrm flipH="1" rot="10800000">
            <a:off x="-15641" y="-368617"/>
            <a:ext cx="20280717" cy="1948146"/>
          </a:xfrm>
          <a:custGeom>
            <a:rect b="b" l="l" r="r" t="t"/>
            <a:pathLst>
              <a:path extrusionOk="0" h="2534" w="11940">
                <a:moveTo>
                  <a:pt x="11939" y="0"/>
                </a:moveTo>
                <a:cubicBezTo>
                  <a:pt x="11527" y="618"/>
                  <a:pt x="10640" y="977"/>
                  <a:pt x="9872" y="977"/>
                </a:cubicBezTo>
                <a:cubicBezTo>
                  <a:pt x="9788" y="977"/>
                  <a:pt x="9705" y="973"/>
                  <a:pt x="9624" y="964"/>
                </a:cubicBezTo>
                <a:cubicBezTo>
                  <a:pt x="8800" y="874"/>
                  <a:pt x="8035" y="556"/>
                  <a:pt x="7221" y="388"/>
                </a:cubicBezTo>
                <a:cubicBezTo>
                  <a:pt x="6781" y="295"/>
                  <a:pt x="6418" y="247"/>
                  <a:pt x="6083" y="247"/>
                </a:cubicBezTo>
                <a:cubicBezTo>
                  <a:pt x="5449" y="247"/>
                  <a:pt x="4912" y="418"/>
                  <a:pt x="4132" y="775"/>
                </a:cubicBezTo>
                <a:cubicBezTo>
                  <a:pt x="3834" y="904"/>
                  <a:pt x="3546" y="1033"/>
                  <a:pt x="3248" y="1172"/>
                </a:cubicBezTo>
                <a:cubicBezTo>
                  <a:pt x="2680" y="1440"/>
                  <a:pt x="2194" y="1562"/>
                  <a:pt x="1718" y="1562"/>
                </a:cubicBezTo>
                <a:cubicBezTo>
                  <a:pt x="1169" y="1562"/>
                  <a:pt x="633" y="1400"/>
                  <a:pt x="0" y="1113"/>
                </a:cubicBezTo>
                <a:lnTo>
                  <a:pt x="0" y="2533"/>
                </a:lnTo>
                <a:lnTo>
                  <a:pt x="11939" y="2533"/>
                </a:lnTo>
                <a:lnTo>
                  <a:pt x="11939" y="0"/>
                </a:lnTo>
                <a:close/>
              </a:path>
            </a:pathLst>
          </a:custGeom>
          <a:solidFill>
            <a:srgbClr val="06B9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4" name="Google Shape;144;g36ea6487961_0_30"/>
          <p:cNvSpPr txBox="1"/>
          <p:nvPr/>
        </p:nvSpPr>
        <p:spPr>
          <a:xfrm>
            <a:off x="580768" y="1181747"/>
            <a:ext cx="3472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pt-BR" sz="7200" u="none" cap="none" strike="noStrike">
                <a:solidFill>
                  <a:srgbClr val="06B9CD"/>
                </a:solidFill>
                <a:latin typeface="Calibri"/>
                <a:ea typeface="Calibri"/>
                <a:cs typeface="Calibri"/>
                <a:sym typeface="Calibri"/>
              </a:rPr>
              <a:t>Título</a:t>
            </a:r>
            <a:endParaRPr b="0" i="0" sz="1400" u="none" cap="none" strike="noStrike">
              <a:solidFill>
                <a:srgbClr val="000000"/>
              </a:solidFill>
              <a:latin typeface="Arial"/>
              <a:ea typeface="Arial"/>
              <a:cs typeface="Arial"/>
              <a:sym typeface="Arial"/>
            </a:endParaRPr>
          </a:p>
        </p:txBody>
      </p:sp>
      <p:sp>
        <p:nvSpPr>
          <p:cNvPr id="145" name="Google Shape;145;g36ea6487961_0_30"/>
          <p:cNvSpPr txBox="1"/>
          <p:nvPr/>
        </p:nvSpPr>
        <p:spPr>
          <a:xfrm>
            <a:off x="691978" y="3160647"/>
            <a:ext cx="10404300" cy="2333400"/>
          </a:xfrm>
          <a:prstGeom prst="rect">
            <a:avLst/>
          </a:prstGeom>
          <a:noFill/>
          <a:ln>
            <a:noFill/>
          </a:ln>
        </p:spPr>
        <p:txBody>
          <a:bodyPr anchorCtr="0" anchor="t" bIns="45700" lIns="91425" spcFirstLastPara="1" rIns="91425" wrap="square" tIns="45700">
            <a:spAutoFit/>
          </a:bodyPr>
          <a:lstStyle/>
          <a:p>
            <a:pPr indent="0" lvl="0" marL="0" marR="0" rtl="0" algn="l">
              <a:lnSpc>
                <a:spcPct val="67142"/>
              </a:lnSpc>
              <a:spcBef>
                <a:spcPts val="0"/>
              </a:spcBef>
              <a:spcAft>
                <a:spcPts val="0"/>
              </a:spcAft>
              <a:buClr>
                <a:srgbClr val="000000"/>
              </a:buClr>
              <a:buSzPts val="2800"/>
              <a:buFont typeface="Arial"/>
              <a:buNone/>
            </a:pPr>
            <a:r>
              <a:rPr b="1" i="0" lang="pt-BR" sz="2800" u="none" cap="none" strike="noStrike">
                <a:solidFill>
                  <a:srgbClr val="7D7D7D"/>
                </a:solidFill>
                <a:latin typeface="Calibri"/>
                <a:ea typeface="Calibri"/>
                <a:cs typeface="Calibri"/>
                <a:sym typeface="Calibri"/>
              </a:rPr>
              <a:t>Subtítulo</a:t>
            </a:r>
            <a:endParaRPr b="0" i="0" sz="1400" u="none" cap="none" strike="noStrike">
              <a:solidFill>
                <a:srgbClr val="000000"/>
              </a:solidFill>
              <a:latin typeface="Arial"/>
              <a:ea typeface="Arial"/>
              <a:cs typeface="Arial"/>
              <a:sym typeface="Arial"/>
            </a:endParaRPr>
          </a:p>
          <a:p>
            <a:pPr indent="0" lvl="0" marL="0" marR="0" rtl="0" algn="l">
              <a:lnSpc>
                <a:spcPct val="134285"/>
              </a:lnSpc>
              <a:spcBef>
                <a:spcPts val="0"/>
              </a:spcBef>
              <a:spcAft>
                <a:spcPts val="0"/>
              </a:spcAft>
              <a:buClr>
                <a:srgbClr val="000000"/>
              </a:buClr>
              <a:buSzPts val="1400"/>
              <a:buFont typeface="Arial"/>
              <a:buNone/>
            </a:pPr>
            <a:r>
              <a:t/>
            </a:r>
            <a:endParaRPr b="0" i="0" sz="1400" u="none" cap="none" strike="noStrike">
              <a:solidFill>
                <a:srgbClr val="7D7D7D"/>
              </a:solidFill>
              <a:latin typeface="Calibri"/>
              <a:ea typeface="Calibri"/>
              <a:cs typeface="Calibri"/>
              <a:sym typeface="Calibri"/>
            </a:endParaRPr>
          </a:p>
          <a:p>
            <a:pPr indent="0" lvl="0" marL="0" marR="0" rtl="0" algn="l">
              <a:lnSpc>
                <a:spcPct val="134285"/>
              </a:lnSpc>
              <a:spcBef>
                <a:spcPts val="0"/>
              </a:spcBef>
              <a:spcAft>
                <a:spcPts val="0"/>
              </a:spcAft>
              <a:buClr>
                <a:srgbClr val="000000"/>
              </a:buClr>
              <a:buSzPts val="1400"/>
              <a:buFont typeface="Arial"/>
              <a:buNone/>
            </a:pPr>
            <a:r>
              <a:rPr b="0" i="0" lang="pt-BR" sz="1400" u="none" cap="none" strike="noStrike">
                <a:solidFill>
                  <a:srgbClr val="7D7D7D"/>
                </a:solidFill>
                <a:latin typeface="Calibri"/>
                <a:ea typeface="Calibri"/>
                <a:cs typeface="Calibri"/>
                <a:sym typeface="Calibri"/>
              </a:rPr>
              <a:t>Lorem ipsum dolor sit amet, consectetur adipiscing elit, sed do eiusmod tempor incididunt ut labore et dolore magna aliqua. Vestibulum mattis ullamcorper velit sed ullamcorper morbi tincidunt ornare massa. Nunc mattis enim ut tellus elementum. Cras pulvinar mattis nunc sed blandit libero. Fermentum posuere urna nec tincidunt praesent semper feugiat nibh sed. A iaculis at erat pellentesque adipiscing commodo elit at. Convallis convallis tellus id interdum velit laoreet. Ut eu sem integer vitae. Amet dictum sit amet justo donec enim diam vulputate. A cras semper auctor neque vitae tempus quam pellentesque nec. Et leo duis ut diam quam nulla porttitor massa id. Sem fringilla ut morbi tincidunt.</a:t>
            </a:r>
            <a:endParaRPr b="0" i="0" sz="1400" u="none" cap="none" strike="noStrike">
              <a:solidFill>
                <a:srgbClr val="000000"/>
              </a:solidFill>
              <a:latin typeface="Arial"/>
              <a:ea typeface="Arial"/>
              <a:cs typeface="Arial"/>
              <a:sym typeface="Arial"/>
            </a:endParaRPr>
          </a:p>
        </p:txBody>
      </p:sp>
      <p:pic>
        <p:nvPicPr>
          <p:cNvPr id="146" name="Google Shape;146;g36ea6487961_0_30"/>
          <p:cNvPicPr preferRelativeResize="0"/>
          <p:nvPr/>
        </p:nvPicPr>
        <p:blipFill rotWithShape="1">
          <a:blip r:embed="rId4">
            <a:alphaModFix/>
          </a:blip>
          <a:srcRect b="0" l="0" r="0" t="0"/>
          <a:stretch/>
        </p:blipFill>
        <p:spPr>
          <a:xfrm>
            <a:off x="10537278" y="533400"/>
            <a:ext cx="723901" cy="381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3"/>
          <p:cNvPicPr preferRelativeResize="0"/>
          <p:nvPr/>
        </p:nvPicPr>
        <p:blipFill rotWithShape="1">
          <a:blip r:embed="rId3">
            <a:alphaModFix/>
          </a:blip>
          <a:srcRect b="0" l="11712" r="11712" t="0"/>
          <a:stretch/>
        </p:blipFill>
        <p:spPr>
          <a:xfrm>
            <a:off x="-290949" y="-221672"/>
            <a:ext cx="7884968" cy="6858000"/>
          </a:xfrm>
          <a:prstGeom prst="flowChartDelay">
            <a:avLst/>
          </a:prstGeom>
          <a:noFill/>
          <a:ln>
            <a:noFill/>
          </a:ln>
        </p:spPr>
      </p:pic>
      <p:pic>
        <p:nvPicPr>
          <p:cNvPr id="152" name="Google Shape;152;p3"/>
          <p:cNvPicPr preferRelativeResize="0"/>
          <p:nvPr/>
        </p:nvPicPr>
        <p:blipFill rotWithShape="1">
          <a:blip r:embed="rId4">
            <a:alphaModFix/>
          </a:blip>
          <a:srcRect b="43228" l="0" r="32653" t="0"/>
          <a:stretch/>
        </p:blipFill>
        <p:spPr>
          <a:xfrm rot="649421">
            <a:off x="-478632" y="4172546"/>
            <a:ext cx="5945516" cy="2833052"/>
          </a:xfrm>
          <a:prstGeom prst="rect">
            <a:avLst/>
          </a:prstGeom>
          <a:noFill/>
          <a:ln>
            <a:noFill/>
          </a:ln>
        </p:spPr>
      </p:pic>
      <p:sp>
        <p:nvSpPr>
          <p:cNvPr id="153" name="Google Shape;153;p3"/>
          <p:cNvSpPr txBox="1"/>
          <p:nvPr/>
        </p:nvSpPr>
        <p:spPr>
          <a:xfrm>
            <a:off x="7994821" y="1863763"/>
            <a:ext cx="3484606" cy="3489994"/>
          </a:xfrm>
          <a:prstGeom prst="rect">
            <a:avLst/>
          </a:prstGeom>
          <a:noFill/>
          <a:ln>
            <a:noFill/>
          </a:ln>
        </p:spPr>
        <p:txBody>
          <a:bodyPr anchorCtr="0" anchor="t" bIns="45700" lIns="91425" spcFirstLastPara="1" rIns="91425" wrap="square" tIns="45700">
            <a:spAutoFit/>
          </a:bodyPr>
          <a:lstStyle/>
          <a:p>
            <a:pPr indent="0" lvl="0" marL="0" marR="0" rtl="0" algn="l">
              <a:lnSpc>
                <a:spcPct val="67142"/>
              </a:lnSpc>
              <a:spcBef>
                <a:spcPts val="0"/>
              </a:spcBef>
              <a:spcAft>
                <a:spcPts val="0"/>
              </a:spcAft>
              <a:buClr>
                <a:srgbClr val="000000"/>
              </a:buClr>
              <a:buSzPts val="2800"/>
              <a:buFont typeface="Arial"/>
              <a:buNone/>
            </a:pPr>
            <a:r>
              <a:rPr b="1" i="0" lang="pt-BR" sz="2800" u="none" cap="none" strike="noStrike">
                <a:solidFill>
                  <a:srgbClr val="7D7D7D"/>
                </a:solidFill>
                <a:latin typeface="Calibri"/>
                <a:ea typeface="Calibri"/>
                <a:cs typeface="Calibri"/>
                <a:sym typeface="Calibri"/>
              </a:rPr>
              <a:t>Subtítulo</a:t>
            </a:r>
            <a:endParaRPr b="0" i="0" sz="1400" u="none" cap="none" strike="noStrike">
              <a:solidFill>
                <a:srgbClr val="000000"/>
              </a:solidFill>
              <a:latin typeface="Arial"/>
              <a:ea typeface="Arial"/>
              <a:cs typeface="Arial"/>
              <a:sym typeface="Arial"/>
            </a:endParaRPr>
          </a:p>
          <a:p>
            <a:pPr indent="0" lvl="0" marL="0" marR="0" rtl="0" algn="l">
              <a:lnSpc>
                <a:spcPct val="134285"/>
              </a:lnSpc>
              <a:spcBef>
                <a:spcPts val="0"/>
              </a:spcBef>
              <a:spcAft>
                <a:spcPts val="0"/>
              </a:spcAft>
              <a:buClr>
                <a:srgbClr val="000000"/>
              </a:buClr>
              <a:buSzPts val="1400"/>
              <a:buFont typeface="Arial"/>
              <a:buNone/>
            </a:pPr>
            <a:r>
              <a:t/>
            </a:r>
            <a:endParaRPr b="0" i="0" sz="1400" u="none" cap="none" strike="noStrike">
              <a:solidFill>
                <a:srgbClr val="7D7D7D"/>
              </a:solidFill>
              <a:latin typeface="Calibri"/>
              <a:ea typeface="Calibri"/>
              <a:cs typeface="Calibri"/>
              <a:sym typeface="Calibri"/>
            </a:endParaRPr>
          </a:p>
          <a:p>
            <a:pPr indent="0" lvl="0" marL="0" marR="0" rtl="0" algn="l">
              <a:lnSpc>
                <a:spcPct val="134285"/>
              </a:lnSpc>
              <a:spcBef>
                <a:spcPts val="0"/>
              </a:spcBef>
              <a:spcAft>
                <a:spcPts val="0"/>
              </a:spcAft>
              <a:buClr>
                <a:srgbClr val="000000"/>
              </a:buClr>
              <a:buSzPts val="1400"/>
              <a:buFont typeface="Arial"/>
              <a:buNone/>
            </a:pPr>
            <a:r>
              <a:rPr b="0" i="0" lang="pt-BR" sz="1400" u="none" cap="none" strike="noStrike">
                <a:solidFill>
                  <a:srgbClr val="7D7D7D"/>
                </a:solidFill>
                <a:latin typeface="Calibri"/>
                <a:ea typeface="Calibri"/>
                <a:cs typeface="Calibri"/>
                <a:sym typeface="Calibri"/>
              </a:rPr>
              <a:t>Lorem ipsum dolor sit amet, consectetur adipiscing elit, sed do eiusmod tempor incididunt ut labore et dolore magna aliqua. Vestibulum mattis ullamcorper velit sed ullamcorper morbi tincidunt ornare massa. Nunc mattis enim ut tellus elementum. Cras pulvinar mattis nunc sed blandit libero. Fermentum posuere urna nec tincidunt praesent semper feugiat nibh sed. A iaculis at erat pellentesque adipiscing commodo elit at. Convallis convallis tellus id interdum velit laoreet. </a:t>
            </a:r>
            <a:endParaRPr b="0" i="0" sz="1400" u="none" cap="none" strike="noStrike">
              <a:solidFill>
                <a:srgbClr val="000000"/>
              </a:solidFill>
              <a:latin typeface="Arial"/>
              <a:ea typeface="Arial"/>
              <a:cs typeface="Arial"/>
              <a:sym typeface="Arial"/>
            </a:endParaRPr>
          </a:p>
        </p:txBody>
      </p:sp>
      <p:pic>
        <p:nvPicPr>
          <p:cNvPr id="154" name="Google Shape;154;p3"/>
          <p:cNvPicPr preferRelativeResize="0"/>
          <p:nvPr/>
        </p:nvPicPr>
        <p:blipFill rotWithShape="1">
          <a:blip r:embed="rId5">
            <a:alphaModFix/>
          </a:blip>
          <a:srcRect b="0" l="0" r="0" t="0"/>
          <a:stretch/>
        </p:blipFill>
        <p:spPr>
          <a:xfrm>
            <a:off x="10537278" y="547255"/>
            <a:ext cx="723900" cy="381000"/>
          </a:xfrm>
          <a:prstGeom prst="rect">
            <a:avLst/>
          </a:prstGeom>
          <a:noFill/>
          <a:ln>
            <a:noFill/>
          </a:ln>
        </p:spPr>
      </p:pic>
      <p:pic>
        <p:nvPicPr>
          <p:cNvPr id="155" name="Google Shape;155;p3"/>
          <p:cNvPicPr preferRelativeResize="0"/>
          <p:nvPr/>
        </p:nvPicPr>
        <p:blipFill rotWithShape="1">
          <a:blip r:embed="rId6">
            <a:alphaModFix/>
          </a:blip>
          <a:srcRect b="0" l="0" r="0" t="0"/>
          <a:stretch/>
        </p:blipFill>
        <p:spPr>
          <a:xfrm>
            <a:off x="10558996" y="547255"/>
            <a:ext cx="723900" cy="381000"/>
          </a:xfrm>
          <a:prstGeom prst="rect">
            <a:avLst/>
          </a:prstGeom>
          <a:noFill/>
          <a:ln>
            <a:noFill/>
          </a:ln>
        </p:spPr>
      </p:pic>
      <p:pic>
        <p:nvPicPr>
          <p:cNvPr id="156" name="Google Shape;156;p3"/>
          <p:cNvPicPr preferRelativeResize="0"/>
          <p:nvPr/>
        </p:nvPicPr>
        <p:blipFill rotWithShape="1">
          <a:blip r:embed="rId7">
            <a:alphaModFix/>
          </a:blip>
          <a:srcRect b="6230" l="0" r="8141" t="12623"/>
          <a:stretch/>
        </p:blipFill>
        <p:spPr>
          <a:xfrm>
            <a:off x="0" y="0"/>
            <a:ext cx="12192000" cy="6858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4"/>
          <p:cNvPicPr preferRelativeResize="0"/>
          <p:nvPr/>
        </p:nvPicPr>
        <p:blipFill rotWithShape="1">
          <a:blip r:embed="rId3">
            <a:alphaModFix/>
          </a:blip>
          <a:srcRect b="0" l="11712" r="11712" t="0"/>
          <a:stretch/>
        </p:blipFill>
        <p:spPr>
          <a:xfrm>
            <a:off x="-290949" y="-55414"/>
            <a:ext cx="7884968" cy="6858000"/>
          </a:xfrm>
          <a:prstGeom prst="flowChartDelay">
            <a:avLst/>
          </a:prstGeom>
          <a:noFill/>
          <a:ln>
            <a:noFill/>
          </a:ln>
        </p:spPr>
      </p:pic>
      <p:pic>
        <p:nvPicPr>
          <p:cNvPr id="162" name="Google Shape;162;p4"/>
          <p:cNvPicPr preferRelativeResize="0"/>
          <p:nvPr/>
        </p:nvPicPr>
        <p:blipFill rotWithShape="1">
          <a:blip r:embed="rId4">
            <a:alphaModFix/>
          </a:blip>
          <a:srcRect b="43228" l="0" r="32653" t="0"/>
          <a:stretch/>
        </p:blipFill>
        <p:spPr>
          <a:xfrm rot="649421">
            <a:off x="-478631" y="4162036"/>
            <a:ext cx="5945516" cy="2833052"/>
          </a:xfrm>
          <a:prstGeom prst="rect">
            <a:avLst/>
          </a:prstGeom>
          <a:noFill/>
          <a:ln>
            <a:noFill/>
          </a:ln>
        </p:spPr>
      </p:pic>
      <p:pic>
        <p:nvPicPr>
          <p:cNvPr id="163" name="Google Shape;163;p4"/>
          <p:cNvPicPr preferRelativeResize="0"/>
          <p:nvPr/>
        </p:nvPicPr>
        <p:blipFill rotWithShape="1">
          <a:blip r:embed="rId5">
            <a:alphaModFix/>
          </a:blip>
          <a:srcRect b="5932" l="0" r="7947" t="10169"/>
          <a:stretch/>
        </p:blipFill>
        <p:spPr>
          <a:xfrm>
            <a:off x="0" y="0"/>
            <a:ext cx="12192000" cy="6858000"/>
          </a:xfrm>
          <a:prstGeom prst="rect">
            <a:avLst/>
          </a:prstGeom>
          <a:noFill/>
          <a:ln>
            <a:noFill/>
          </a:ln>
        </p:spPr>
      </p:pic>
      <p:sp>
        <p:nvSpPr>
          <p:cNvPr id="164" name="Google Shape;164;p4"/>
          <p:cNvSpPr txBox="1"/>
          <p:nvPr/>
        </p:nvSpPr>
        <p:spPr>
          <a:xfrm>
            <a:off x="7994821" y="1863763"/>
            <a:ext cx="3484606" cy="3489994"/>
          </a:xfrm>
          <a:prstGeom prst="rect">
            <a:avLst/>
          </a:prstGeom>
          <a:noFill/>
          <a:ln>
            <a:noFill/>
          </a:ln>
        </p:spPr>
        <p:txBody>
          <a:bodyPr anchorCtr="0" anchor="t" bIns="45700" lIns="91425" spcFirstLastPara="1" rIns="91425" wrap="square" tIns="45700">
            <a:spAutoFit/>
          </a:bodyPr>
          <a:lstStyle/>
          <a:p>
            <a:pPr indent="0" lvl="0" marL="0" marR="0" rtl="0" algn="l">
              <a:lnSpc>
                <a:spcPct val="67142"/>
              </a:lnSpc>
              <a:spcBef>
                <a:spcPts val="0"/>
              </a:spcBef>
              <a:spcAft>
                <a:spcPts val="0"/>
              </a:spcAft>
              <a:buClr>
                <a:srgbClr val="000000"/>
              </a:buClr>
              <a:buSzPts val="2800"/>
              <a:buFont typeface="Arial"/>
              <a:buNone/>
            </a:pPr>
            <a:r>
              <a:rPr b="1" i="0" lang="pt-BR" sz="2800" u="none" cap="none" strike="noStrike">
                <a:solidFill>
                  <a:srgbClr val="06B9CD"/>
                </a:solidFill>
                <a:latin typeface="Calibri"/>
                <a:ea typeface="Calibri"/>
                <a:cs typeface="Calibri"/>
                <a:sym typeface="Calibri"/>
              </a:rPr>
              <a:t>Subtítulo</a:t>
            </a:r>
            <a:endParaRPr b="0" i="0" sz="1400" u="none" cap="none" strike="noStrike">
              <a:solidFill>
                <a:srgbClr val="000000"/>
              </a:solidFill>
              <a:latin typeface="Arial"/>
              <a:ea typeface="Arial"/>
              <a:cs typeface="Arial"/>
              <a:sym typeface="Arial"/>
            </a:endParaRPr>
          </a:p>
          <a:p>
            <a:pPr indent="0" lvl="0" marL="0" marR="0" rtl="0" algn="l">
              <a:lnSpc>
                <a:spcPct val="134285"/>
              </a:lnSpc>
              <a:spcBef>
                <a:spcPts val="0"/>
              </a:spcBef>
              <a:spcAft>
                <a:spcPts val="0"/>
              </a:spcAft>
              <a:buClr>
                <a:srgbClr val="000000"/>
              </a:buClr>
              <a:buSzPts val="1400"/>
              <a:buFont typeface="Arial"/>
              <a:buNone/>
            </a:pPr>
            <a:r>
              <a:t/>
            </a:r>
            <a:endParaRPr b="0" i="0" sz="1400" u="none" cap="none" strike="noStrike">
              <a:solidFill>
                <a:srgbClr val="7D7D7D"/>
              </a:solidFill>
              <a:latin typeface="Calibri"/>
              <a:ea typeface="Calibri"/>
              <a:cs typeface="Calibri"/>
              <a:sym typeface="Calibri"/>
            </a:endParaRPr>
          </a:p>
          <a:p>
            <a:pPr indent="0" lvl="0" marL="0" marR="0" rtl="0" algn="l">
              <a:lnSpc>
                <a:spcPct val="134285"/>
              </a:lnSpc>
              <a:spcBef>
                <a:spcPts val="0"/>
              </a:spcBef>
              <a:spcAft>
                <a:spcPts val="0"/>
              </a:spcAft>
              <a:buClr>
                <a:srgbClr val="000000"/>
              </a:buClr>
              <a:buSzPts val="1400"/>
              <a:buFont typeface="Arial"/>
              <a:buNone/>
            </a:pPr>
            <a:r>
              <a:rPr b="0" i="0" lang="pt-BR" sz="1400" u="none" cap="none" strike="noStrike">
                <a:solidFill>
                  <a:srgbClr val="7D7D7D"/>
                </a:solidFill>
                <a:latin typeface="Calibri"/>
                <a:ea typeface="Calibri"/>
                <a:cs typeface="Calibri"/>
                <a:sym typeface="Calibri"/>
              </a:rPr>
              <a:t>Lorem ipsum dolor sit amet, consectetur adipiscing elit, sed do eiusmod tempor incididunt ut labore et dolore magna aliqua. Vestibulum mattis ullamcorper velit sed ullamcorper morbi tincidunt ornare massa. Nunc mattis enim ut tellus elementum. Cras pulvinar mattis nunc sed blandit libero. Fermentum posuere urna nec tincidunt praesent semper feugiat nibh sed. A iaculis at erat pellentesque adipiscing commodo elit at. Convallis convallis tellus id interdum velit laoreet. </a:t>
            </a:r>
            <a:endParaRPr b="0" i="0" sz="1400" u="none" cap="none" strike="noStrike">
              <a:solidFill>
                <a:srgbClr val="000000"/>
              </a:solidFill>
              <a:latin typeface="Arial"/>
              <a:ea typeface="Arial"/>
              <a:cs typeface="Arial"/>
              <a:sym typeface="Arial"/>
            </a:endParaRPr>
          </a:p>
        </p:txBody>
      </p:sp>
      <p:pic>
        <p:nvPicPr>
          <p:cNvPr id="165" name="Google Shape;165;p4"/>
          <p:cNvPicPr preferRelativeResize="0"/>
          <p:nvPr/>
        </p:nvPicPr>
        <p:blipFill rotWithShape="1">
          <a:blip r:embed="rId6">
            <a:alphaModFix/>
          </a:blip>
          <a:srcRect b="0" l="0" r="0" t="0"/>
          <a:stretch/>
        </p:blipFill>
        <p:spPr>
          <a:xfrm>
            <a:off x="10537278" y="547255"/>
            <a:ext cx="723900" cy="381000"/>
          </a:xfrm>
          <a:prstGeom prst="rect">
            <a:avLst/>
          </a:prstGeom>
          <a:noFill/>
          <a:ln>
            <a:noFill/>
          </a:ln>
        </p:spPr>
      </p:pic>
      <p:pic>
        <p:nvPicPr>
          <p:cNvPr id="166" name="Google Shape;166;p4"/>
          <p:cNvPicPr preferRelativeResize="0"/>
          <p:nvPr/>
        </p:nvPicPr>
        <p:blipFill rotWithShape="1">
          <a:blip r:embed="rId7">
            <a:alphaModFix/>
          </a:blip>
          <a:srcRect b="0" l="0" r="0" t="0"/>
          <a:stretch/>
        </p:blipFill>
        <p:spPr>
          <a:xfrm>
            <a:off x="10558996" y="547255"/>
            <a:ext cx="723900" cy="38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5"/>
          <p:cNvPicPr preferRelativeResize="0"/>
          <p:nvPr/>
        </p:nvPicPr>
        <p:blipFill rotWithShape="1">
          <a:blip r:embed="rId3">
            <a:alphaModFix/>
          </a:blip>
          <a:srcRect b="8985" l="15394" r="20977" t="-19668"/>
          <a:stretch/>
        </p:blipFill>
        <p:spPr>
          <a:xfrm>
            <a:off x="-290949" y="-221672"/>
            <a:ext cx="7884968" cy="6858000"/>
          </a:xfrm>
          <a:prstGeom prst="flowChartDelay">
            <a:avLst/>
          </a:prstGeom>
          <a:noFill/>
          <a:ln>
            <a:noFill/>
          </a:ln>
        </p:spPr>
      </p:pic>
      <p:pic>
        <p:nvPicPr>
          <p:cNvPr id="172" name="Google Shape;172;p5"/>
          <p:cNvPicPr preferRelativeResize="0"/>
          <p:nvPr/>
        </p:nvPicPr>
        <p:blipFill rotWithShape="1">
          <a:blip r:embed="rId4">
            <a:alphaModFix/>
          </a:blip>
          <a:srcRect b="43228" l="0" r="32653" t="0"/>
          <a:stretch/>
        </p:blipFill>
        <p:spPr>
          <a:xfrm rot="649421">
            <a:off x="-478631" y="4162036"/>
            <a:ext cx="5945516" cy="2833052"/>
          </a:xfrm>
          <a:prstGeom prst="rect">
            <a:avLst/>
          </a:prstGeom>
          <a:noFill/>
          <a:ln>
            <a:noFill/>
          </a:ln>
        </p:spPr>
      </p:pic>
      <p:pic>
        <p:nvPicPr>
          <p:cNvPr id="173" name="Google Shape;173;p5"/>
          <p:cNvPicPr preferRelativeResize="0"/>
          <p:nvPr/>
        </p:nvPicPr>
        <p:blipFill rotWithShape="1">
          <a:blip r:embed="rId5">
            <a:alphaModFix/>
          </a:blip>
          <a:srcRect b="5932" l="0" r="7947" t="10169"/>
          <a:stretch/>
        </p:blipFill>
        <p:spPr>
          <a:xfrm>
            <a:off x="0" y="0"/>
            <a:ext cx="12192000" cy="6858000"/>
          </a:xfrm>
          <a:prstGeom prst="rect">
            <a:avLst/>
          </a:prstGeom>
          <a:noFill/>
          <a:ln>
            <a:noFill/>
          </a:ln>
        </p:spPr>
      </p:pic>
      <p:sp>
        <p:nvSpPr>
          <p:cNvPr id="174" name="Google Shape;174;p5"/>
          <p:cNvSpPr txBox="1"/>
          <p:nvPr/>
        </p:nvSpPr>
        <p:spPr>
          <a:xfrm>
            <a:off x="7994821" y="1863763"/>
            <a:ext cx="3484606" cy="3489994"/>
          </a:xfrm>
          <a:prstGeom prst="rect">
            <a:avLst/>
          </a:prstGeom>
          <a:noFill/>
          <a:ln>
            <a:noFill/>
          </a:ln>
        </p:spPr>
        <p:txBody>
          <a:bodyPr anchorCtr="0" anchor="t" bIns="45700" lIns="91425" spcFirstLastPara="1" rIns="91425" wrap="square" tIns="45700">
            <a:spAutoFit/>
          </a:bodyPr>
          <a:lstStyle/>
          <a:p>
            <a:pPr indent="0" lvl="0" marL="0" marR="0" rtl="0" algn="l">
              <a:lnSpc>
                <a:spcPct val="67142"/>
              </a:lnSpc>
              <a:spcBef>
                <a:spcPts val="0"/>
              </a:spcBef>
              <a:spcAft>
                <a:spcPts val="0"/>
              </a:spcAft>
              <a:buClr>
                <a:srgbClr val="000000"/>
              </a:buClr>
              <a:buSzPts val="2800"/>
              <a:buFont typeface="Arial"/>
              <a:buNone/>
            </a:pPr>
            <a:r>
              <a:rPr b="1" i="0" lang="pt-BR" sz="2800" u="none" cap="none" strike="noStrike">
                <a:solidFill>
                  <a:srgbClr val="7D7D7D"/>
                </a:solidFill>
                <a:latin typeface="Calibri"/>
                <a:ea typeface="Calibri"/>
                <a:cs typeface="Calibri"/>
                <a:sym typeface="Calibri"/>
              </a:rPr>
              <a:t>Subtítulo</a:t>
            </a:r>
            <a:endParaRPr b="0" i="0" sz="1400" u="none" cap="none" strike="noStrike">
              <a:solidFill>
                <a:srgbClr val="000000"/>
              </a:solidFill>
              <a:latin typeface="Arial"/>
              <a:ea typeface="Arial"/>
              <a:cs typeface="Arial"/>
              <a:sym typeface="Arial"/>
            </a:endParaRPr>
          </a:p>
          <a:p>
            <a:pPr indent="0" lvl="0" marL="0" marR="0" rtl="0" algn="l">
              <a:lnSpc>
                <a:spcPct val="134285"/>
              </a:lnSpc>
              <a:spcBef>
                <a:spcPts val="0"/>
              </a:spcBef>
              <a:spcAft>
                <a:spcPts val="0"/>
              </a:spcAft>
              <a:buClr>
                <a:srgbClr val="000000"/>
              </a:buClr>
              <a:buSzPts val="1400"/>
              <a:buFont typeface="Arial"/>
              <a:buNone/>
            </a:pPr>
            <a:r>
              <a:t/>
            </a:r>
            <a:endParaRPr b="0" i="0" sz="1400" u="none" cap="none" strike="noStrike">
              <a:solidFill>
                <a:srgbClr val="7D7D7D"/>
              </a:solidFill>
              <a:latin typeface="Calibri"/>
              <a:ea typeface="Calibri"/>
              <a:cs typeface="Calibri"/>
              <a:sym typeface="Calibri"/>
            </a:endParaRPr>
          </a:p>
          <a:p>
            <a:pPr indent="0" lvl="0" marL="0" marR="0" rtl="0" algn="l">
              <a:lnSpc>
                <a:spcPct val="134285"/>
              </a:lnSpc>
              <a:spcBef>
                <a:spcPts val="0"/>
              </a:spcBef>
              <a:spcAft>
                <a:spcPts val="0"/>
              </a:spcAft>
              <a:buClr>
                <a:srgbClr val="000000"/>
              </a:buClr>
              <a:buSzPts val="1400"/>
              <a:buFont typeface="Arial"/>
              <a:buNone/>
            </a:pPr>
            <a:r>
              <a:rPr b="0" i="0" lang="pt-BR" sz="1400" u="none" cap="none" strike="noStrike">
                <a:solidFill>
                  <a:srgbClr val="7D7D7D"/>
                </a:solidFill>
                <a:latin typeface="Calibri"/>
                <a:ea typeface="Calibri"/>
                <a:cs typeface="Calibri"/>
                <a:sym typeface="Calibri"/>
              </a:rPr>
              <a:t>Lorem ipsum dolor sit amet, consectetur adipiscing elit, sed do eiusmod tempor incididunt ut labore et dolore magna aliqua. Vestibulum mattis ullamcorper velit sed ullamcorper morbi tincidunt ornare massa. Nunc mattis enim ut tellus elementum. Cras pulvinar mattis nunc sed blandit libero. Fermentum posuere urna nec tincidunt praesent semper feugiat nibh sed. A iaculis at erat pellentesque adipiscing commodo elit at. Convallis convallis tellus id interdum velit laoreet. </a:t>
            </a:r>
            <a:endParaRPr b="0" i="0" sz="1400" u="none" cap="none" strike="noStrike">
              <a:solidFill>
                <a:srgbClr val="000000"/>
              </a:solidFill>
              <a:latin typeface="Arial"/>
              <a:ea typeface="Arial"/>
              <a:cs typeface="Arial"/>
              <a:sym typeface="Arial"/>
            </a:endParaRPr>
          </a:p>
        </p:txBody>
      </p:sp>
      <p:pic>
        <p:nvPicPr>
          <p:cNvPr id="175" name="Google Shape;175;p5"/>
          <p:cNvPicPr preferRelativeResize="0"/>
          <p:nvPr/>
        </p:nvPicPr>
        <p:blipFill rotWithShape="1">
          <a:blip r:embed="rId6">
            <a:alphaModFix/>
          </a:blip>
          <a:srcRect b="0" l="0" r="0" t="0"/>
          <a:stretch/>
        </p:blipFill>
        <p:spPr>
          <a:xfrm>
            <a:off x="10537278" y="547255"/>
            <a:ext cx="723900" cy="381000"/>
          </a:xfrm>
          <a:prstGeom prst="rect">
            <a:avLst/>
          </a:prstGeom>
          <a:noFill/>
          <a:ln>
            <a:noFill/>
          </a:ln>
        </p:spPr>
      </p:pic>
      <p:pic>
        <p:nvPicPr>
          <p:cNvPr id="176" name="Google Shape;176;p5"/>
          <p:cNvPicPr preferRelativeResize="0"/>
          <p:nvPr/>
        </p:nvPicPr>
        <p:blipFill rotWithShape="1">
          <a:blip r:embed="rId7">
            <a:alphaModFix/>
          </a:blip>
          <a:srcRect b="0" l="0" r="0" t="0"/>
          <a:stretch/>
        </p:blipFill>
        <p:spPr>
          <a:xfrm>
            <a:off x="10558996" y="547255"/>
            <a:ext cx="723900" cy="381000"/>
          </a:xfrm>
          <a:prstGeom prst="rect">
            <a:avLst/>
          </a:prstGeom>
          <a:noFill/>
          <a:ln>
            <a:noFill/>
          </a:ln>
        </p:spPr>
      </p:pic>
      <p:pic>
        <p:nvPicPr>
          <p:cNvPr id="177" name="Google Shape;177;p5"/>
          <p:cNvPicPr preferRelativeResize="0"/>
          <p:nvPr/>
        </p:nvPicPr>
        <p:blipFill rotWithShape="1">
          <a:blip r:embed="rId8">
            <a:alphaModFix/>
          </a:blip>
          <a:srcRect b="6230" l="0" r="8141" t="12623"/>
          <a:stretch/>
        </p:blipFill>
        <p:spPr>
          <a:xfrm>
            <a:off x="-15193" y="-1"/>
            <a:ext cx="12192000" cy="6858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